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65" r:id="rId5"/>
    <p:sldId id="260" r:id="rId6"/>
    <p:sldId id="275" r:id="rId7"/>
    <p:sldId id="262" r:id="rId8"/>
    <p:sldId id="261" r:id="rId9"/>
    <p:sldId id="266" r:id="rId10"/>
    <p:sldId id="267" r:id="rId11"/>
    <p:sldId id="268" r:id="rId12"/>
    <p:sldId id="269" r:id="rId13"/>
    <p:sldId id="270" r:id="rId14"/>
    <p:sldId id="271" r:id="rId15"/>
    <p:sldId id="272" r:id="rId16"/>
    <p:sldId id="273" r:id="rId17"/>
    <p:sldId id="274" r:id="rId18"/>
    <p:sldId id="276" r:id="rId19"/>
    <p:sldId id="26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3C68DE-08C7-434B-ACAB-F4FDB223C425}" v="10" dt="2024-09-09T00:28:10.458"/>
    <p1510:client id="{A566758C-D7E3-4912-AF7B-C48B3C9ED899}" v="46" dt="2024-09-09T00:18:25.7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37"/>
  </p:normalViewPr>
  <p:slideViewPr>
    <p:cSldViewPr>
      <p:cViewPr varScale="1">
        <p:scale>
          <a:sx n="103" d="100"/>
          <a:sy n="103" d="100"/>
        </p:scale>
        <p:origin x="1880"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ssaoudi Asma" userId="06e1aba6-3879-4ad0-8e8c-1f44b2bd1d75" providerId="ADAL" clId="{A566758C-D7E3-4912-AF7B-C48B3C9ED899}"/>
    <pc:docChg chg="undo custSel addSld delSld modSld sldOrd">
      <pc:chgData name="Messaoudi Asma" userId="06e1aba6-3879-4ad0-8e8c-1f44b2bd1d75" providerId="ADAL" clId="{A566758C-D7E3-4912-AF7B-C48B3C9ED899}" dt="2024-09-09T00:22:28.865" v="469" actId="1076"/>
      <pc:docMkLst>
        <pc:docMk/>
      </pc:docMkLst>
      <pc:sldChg chg="modSp mod">
        <pc:chgData name="Messaoudi Asma" userId="06e1aba6-3879-4ad0-8e8c-1f44b2bd1d75" providerId="ADAL" clId="{A566758C-D7E3-4912-AF7B-C48B3C9ED899}" dt="2024-09-09T00:15:46.175" v="398" actId="207"/>
        <pc:sldMkLst>
          <pc:docMk/>
          <pc:sldMk cId="1526414660" sldId="256"/>
        </pc:sldMkLst>
        <pc:spChg chg="mod">
          <ac:chgData name="Messaoudi Asma" userId="06e1aba6-3879-4ad0-8e8c-1f44b2bd1d75" providerId="ADAL" clId="{A566758C-D7E3-4912-AF7B-C48B3C9ED899}" dt="2024-09-08T23:47:45.648" v="330" actId="1076"/>
          <ac:spMkLst>
            <pc:docMk/>
            <pc:sldMk cId="1526414660" sldId="256"/>
            <ac:spMk id="2" creationId="{6E65D0FE-4093-27FC-13B4-3C0EB71428B7}"/>
          </ac:spMkLst>
        </pc:spChg>
        <pc:spChg chg="mod">
          <ac:chgData name="Messaoudi Asma" userId="06e1aba6-3879-4ad0-8e8c-1f44b2bd1d75" providerId="ADAL" clId="{A566758C-D7E3-4912-AF7B-C48B3C9ED899}" dt="2024-09-09T00:15:38.742" v="397" actId="1076"/>
          <ac:spMkLst>
            <pc:docMk/>
            <pc:sldMk cId="1526414660" sldId="256"/>
            <ac:spMk id="4" creationId="{00000000-0000-0000-0000-000000000000}"/>
          </ac:spMkLst>
        </pc:spChg>
        <pc:spChg chg="mod">
          <ac:chgData name="Messaoudi Asma" userId="06e1aba6-3879-4ad0-8e8c-1f44b2bd1d75" providerId="ADAL" clId="{A566758C-D7E3-4912-AF7B-C48B3C9ED899}" dt="2024-09-09T00:15:12.201" v="389" actId="27636"/>
          <ac:spMkLst>
            <pc:docMk/>
            <pc:sldMk cId="1526414660" sldId="256"/>
            <ac:spMk id="5" creationId="{00000000-0000-0000-0000-000000000000}"/>
          </ac:spMkLst>
        </pc:spChg>
        <pc:spChg chg="mod">
          <ac:chgData name="Messaoudi Asma" userId="06e1aba6-3879-4ad0-8e8c-1f44b2bd1d75" providerId="ADAL" clId="{A566758C-D7E3-4912-AF7B-C48B3C9ED899}" dt="2024-09-09T00:15:46.175" v="398" actId="207"/>
          <ac:spMkLst>
            <pc:docMk/>
            <pc:sldMk cId="1526414660" sldId="256"/>
            <ac:spMk id="7" creationId="{00000000-0000-0000-0000-000000000000}"/>
          </ac:spMkLst>
        </pc:spChg>
      </pc:sldChg>
      <pc:sldChg chg="addSp modSp mod">
        <pc:chgData name="Messaoudi Asma" userId="06e1aba6-3879-4ad0-8e8c-1f44b2bd1d75" providerId="ADAL" clId="{A566758C-D7E3-4912-AF7B-C48B3C9ED899}" dt="2024-09-09T00:15:12.209" v="391" actId="27636"/>
        <pc:sldMkLst>
          <pc:docMk/>
          <pc:sldMk cId="384935195" sldId="257"/>
        </pc:sldMkLst>
        <pc:spChg chg="mod">
          <ac:chgData name="Messaoudi Asma" userId="06e1aba6-3879-4ad0-8e8c-1f44b2bd1d75" providerId="ADAL" clId="{A566758C-D7E3-4912-AF7B-C48B3C9ED899}" dt="2024-09-09T00:15:12.209" v="391" actId="27636"/>
          <ac:spMkLst>
            <pc:docMk/>
            <pc:sldMk cId="384935195" sldId="257"/>
            <ac:spMk id="2" creationId="{00000000-0000-0000-0000-000000000000}"/>
          </ac:spMkLst>
        </pc:spChg>
        <pc:spChg chg="mod">
          <ac:chgData name="Messaoudi Asma" userId="06e1aba6-3879-4ad0-8e8c-1f44b2bd1d75" providerId="ADAL" clId="{A566758C-D7E3-4912-AF7B-C48B3C9ED899}" dt="2024-09-09T00:15:12.208" v="390" actId="27636"/>
          <ac:spMkLst>
            <pc:docMk/>
            <pc:sldMk cId="384935195" sldId="257"/>
            <ac:spMk id="3" creationId="{00000000-0000-0000-0000-000000000000}"/>
          </ac:spMkLst>
        </pc:spChg>
        <pc:spChg chg="add mod">
          <ac:chgData name="Messaoudi Asma" userId="06e1aba6-3879-4ad0-8e8c-1f44b2bd1d75" providerId="ADAL" clId="{A566758C-D7E3-4912-AF7B-C48B3C9ED899}" dt="2024-09-08T22:30:43.299" v="0"/>
          <ac:spMkLst>
            <pc:docMk/>
            <pc:sldMk cId="384935195" sldId="257"/>
            <ac:spMk id="5" creationId="{FA7A5F5F-0A7A-B873-AB62-36E7B60C020E}"/>
          </ac:spMkLst>
        </pc:spChg>
        <pc:spChg chg="add mod">
          <ac:chgData name="Messaoudi Asma" userId="06e1aba6-3879-4ad0-8e8c-1f44b2bd1d75" providerId="ADAL" clId="{A566758C-D7E3-4912-AF7B-C48B3C9ED899}" dt="2024-09-08T22:30:44.453" v="1"/>
          <ac:spMkLst>
            <pc:docMk/>
            <pc:sldMk cId="384935195" sldId="257"/>
            <ac:spMk id="7" creationId="{381E21D2-7BE4-5A20-65CE-E26427698563}"/>
          </ac:spMkLst>
        </pc:spChg>
        <pc:spChg chg="mod">
          <ac:chgData name="Messaoudi Asma" userId="06e1aba6-3879-4ad0-8e8c-1f44b2bd1d75" providerId="ADAL" clId="{A566758C-D7E3-4912-AF7B-C48B3C9ED899}" dt="2024-09-09T00:15:12.096" v="387"/>
          <ac:spMkLst>
            <pc:docMk/>
            <pc:sldMk cId="384935195" sldId="257"/>
            <ac:spMk id="8" creationId="{58D97D61-5A93-EF2D-2BA8-09414BABA96F}"/>
          </ac:spMkLst>
        </pc:spChg>
        <pc:cxnChg chg="add mod">
          <ac:chgData name="Messaoudi Asma" userId="06e1aba6-3879-4ad0-8e8c-1f44b2bd1d75" providerId="ADAL" clId="{A566758C-D7E3-4912-AF7B-C48B3C9ED899}" dt="2024-09-08T22:30:43.299" v="0"/>
          <ac:cxnSpMkLst>
            <pc:docMk/>
            <pc:sldMk cId="384935195" sldId="257"/>
            <ac:cxnSpMk id="4" creationId="{839ED923-4AE5-799D-198C-FA61CE651408}"/>
          </ac:cxnSpMkLst>
        </pc:cxnChg>
        <pc:cxnChg chg="add mod">
          <ac:chgData name="Messaoudi Asma" userId="06e1aba6-3879-4ad0-8e8c-1f44b2bd1d75" providerId="ADAL" clId="{A566758C-D7E3-4912-AF7B-C48B3C9ED899}" dt="2024-09-08T22:30:44.453" v="1"/>
          <ac:cxnSpMkLst>
            <pc:docMk/>
            <pc:sldMk cId="384935195" sldId="257"/>
            <ac:cxnSpMk id="6" creationId="{3ED51BB9-D989-3820-33AE-3C94E265A609}"/>
          </ac:cxnSpMkLst>
        </pc:cxnChg>
      </pc:sldChg>
      <pc:sldChg chg="modSp mod">
        <pc:chgData name="Messaoudi Asma" userId="06e1aba6-3879-4ad0-8e8c-1f44b2bd1d75" providerId="ADAL" clId="{A566758C-D7E3-4912-AF7B-C48B3C9ED899}" dt="2024-09-09T00:15:58.331" v="400" actId="1076"/>
        <pc:sldMkLst>
          <pc:docMk/>
          <pc:sldMk cId="2897667683" sldId="258"/>
        </pc:sldMkLst>
        <pc:spChg chg="mod">
          <ac:chgData name="Messaoudi Asma" userId="06e1aba6-3879-4ad0-8e8c-1f44b2bd1d75" providerId="ADAL" clId="{A566758C-D7E3-4912-AF7B-C48B3C9ED899}" dt="2024-09-09T00:15:12.096" v="387"/>
          <ac:spMkLst>
            <pc:docMk/>
            <pc:sldMk cId="2897667683" sldId="258"/>
            <ac:spMk id="2" creationId="{00000000-0000-0000-0000-000000000000}"/>
          </ac:spMkLst>
        </pc:spChg>
        <pc:spChg chg="mod">
          <ac:chgData name="Messaoudi Asma" userId="06e1aba6-3879-4ad0-8e8c-1f44b2bd1d75" providerId="ADAL" clId="{A566758C-D7E3-4912-AF7B-C48B3C9ED899}" dt="2024-09-09T00:15:56.426" v="399" actId="1076"/>
          <ac:spMkLst>
            <pc:docMk/>
            <pc:sldMk cId="2897667683" sldId="258"/>
            <ac:spMk id="3" creationId="{00000000-0000-0000-0000-000000000000}"/>
          </ac:spMkLst>
        </pc:spChg>
        <pc:spChg chg="mod">
          <ac:chgData name="Messaoudi Asma" userId="06e1aba6-3879-4ad0-8e8c-1f44b2bd1d75" providerId="ADAL" clId="{A566758C-D7E3-4912-AF7B-C48B3C9ED899}" dt="2024-09-09T00:15:12.096" v="387"/>
          <ac:spMkLst>
            <pc:docMk/>
            <pc:sldMk cId="2897667683" sldId="258"/>
            <ac:spMk id="5" creationId="{DBF14988-0605-2782-FEEE-E2FB1A83A9F0}"/>
          </ac:spMkLst>
        </pc:spChg>
        <pc:picChg chg="mod">
          <ac:chgData name="Messaoudi Asma" userId="06e1aba6-3879-4ad0-8e8c-1f44b2bd1d75" providerId="ADAL" clId="{A566758C-D7E3-4912-AF7B-C48B3C9ED899}" dt="2024-09-09T00:15:58.331" v="400" actId="1076"/>
          <ac:picMkLst>
            <pc:docMk/>
            <pc:sldMk cId="2897667683" sldId="258"/>
            <ac:picMk id="3074" creationId="{00000000-0000-0000-0000-000000000000}"/>
          </ac:picMkLst>
        </pc:picChg>
      </pc:sldChg>
      <pc:sldChg chg="del">
        <pc:chgData name="Messaoudi Asma" userId="06e1aba6-3879-4ad0-8e8c-1f44b2bd1d75" providerId="ADAL" clId="{A566758C-D7E3-4912-AF7B-C48B3C9ED899}" dt="2024-09-08T22:49:00.906" v="64" actId="47"/>
        <pc:sldMkLst>
          <pc:docMk/>
          <pc:sldMk cId="1686621474" sldId="259"/>
        </pc:sldMkLst>
      </pc:sldChg>
      <pc:sldChg chg="modSp mod">
        <pc:chgData name="Messaoudi Asma" userId="06e1aba6-3879-4ad0-8e8c-1f44b2bd1d75" providerId="ADAL" clId="{A566758C-D7E3-4912-AF7B-C48B3C9ED899}" dt="2024-09-09T00:21:18.651" v="450" actId="1076"/>
        <pc:sldMkLst>
          <pc:docMk/>
          <pc:sldMk cId="3791815691" sldId="260"/>
        </pc:sldMkLst>
        <pc:spChg chg="mod">
          <ac:chgData name="Messaoudi Asma" userId="06e1aba6-3879-4ad0-8e8c-1f44b2bd1d75" providerId="ADAL" clId="{A566758C-D7E3-4912-AF7B-C48B3C9ED899}" dt="2024-09-09T00:16:57.933" v="405" actId="1076"/>
          <ac:spMkLst>
            <pc:docMk/>
            <pc:sldMk cId="3791815691" sldId="260"/>
            <ac:spMk id="2" creationId="{00000000-0000-0000-0000-000000000000}"/>
          </ac:spMkLst>
        </pc:spChg>
        <pc:spChg chg="mod">
          <ac:chgData name="Messaoudi Asma" userId="06e1aba6-3879-4ad0-8e8c-1f44b2bd1d75" providerId="ADAL" clId="{A566758C-D7E3-4912-AF7B-C48B3C9ED899}" dt="2024-09-09T00:15:12.096" v="387"/>
          <ac:spMkLst>
            <pc:docMk/>
            <pc:sldMk cId="3791815691" sldId="260"/>
            <ac:spMk id="3" creationId="{7A9C5874-13AD-70E9-5586-CE576863A879}"/>
          </ac:spMkLst>
        </pc:spChg>
        <pc:spChg chg="mod">
          <ac:chgData name="Messaoudi Asma" userId="06e1aba6-3879-4ad0-8e8c-1f44b2bd1d75" providerId="ADAL" clId="{A566758C-D7E3-4912-AF7B-C48B3C9ED899}" dt="2024-09-09T00:21:18.651" v="450" actId="1076"/>
          <ac:spMkLst>
            <pc:docMk/>
            <pc:sldMk cId="3791815691" sldId="260"/>
            <ac:spMk id="5" creationId="{00000000-0000-0000-0000-000000000000}"/>
          </ac:spMkLst>
        </pc:spChg>
        <pc:picChg chg="mod">
          <ac:chgData name="Messaoudi Asma" userId="06e1aba6-3879-4ad0-8e8c-1f44b2bd1d75" providerId="ADAL" clId="{A566758C-D7E3-4912-AF7B-C48B3C9ED899}" dt="2024-09-09T00:21:15.748" v="449" actId="1076"/>
          <ac:picMkLst>
            <pc:docMk/>
            <pc:sldMk cId="3791815691" sldId="260"/>
            <ac:picMk id="4" creationId="{00000000-0000-0000-0000-000000000000}"/>
          </ac:picMkLst>
        </pc:picChg>
      </pc:sldChg>
      <pc:sldChg chg="addSp delSp modSp mod">
        <pc:chgData name="Messaoudi Asma" userId="06e1aba6-3879-4ad0-8e8c-1f44b2bd1d75" providerId="ADAL" clId="{A566758C-D7E3-4912-AF7B-C48B3C9ED899}" dt="2024-09-09T00:18:26.551" v="413" actId="962"/>
        <pc:sldMkLst>
          <pc:docMk/>
          <pc:sldMk cId="1950800147" sldId="261"/>
        </pc:sldMkLst>
        <pc:spChg chg="mod">
          <ac:chgData name="Messaoudi Asma" userId="06e1aba6-3879-4ad0-8e8c-1f44b2bd1d75" providerId="ADAL" clId="{A566758C-D7E3-4912-AF7B-C48B3C9ED899}" dt="2024-09-09T00:15:12.096" v="387"/>
          <ac:spMkLst>
            <pc:docMk/>
            <pc:sldMk cId="1950800147" sldId="261"/>
            <ac:spMk id="2" creationId="{00000000-0000-0000-0000-000000000000}"/>
          </ac:spMkLst>
        </pc:spChg>
        <pc:spChg chg="mod">
          <ac:chgData name="Messaoudi Asma" userId="06e1aba6-3879-4ad0-8e8c-1f44b2bd1d75" providerId="ADAL" clId="{A566758C-D7E3-4912-AF7B-C48B3C9ED899}" dt="2024-09-09T00:15:12.096" v="387"/>
          <ac:spMkLst>
            <pc:docMk/>
            <pc:sldMk cId="1950800147" sldId="261"/>
            <ac:spMk id="3" creationId="{65C97BF5-AB22-52D1-58FF-EA26011E241A}"/>
          </ac:spMkLst>
        </pc:spChg>
        <pc:spChg chg="add del mod">
          <ac:chgData name="Messaoudi Asma" userId="06e1aba6-3879-4ad0-8e8c-1f44b2bd1d75" providerId="ADAL" clId="{A566758C-D7E3-4912-AF7B-C48B3C9ED899}" dt="2024-09-09T00:18:25.752" v="411"/>
          <ac:spMkLst>
            <pc:docMk/>
            <pc:sldMk cId="1950800147" sldId="261"/>
            <ac:spMk id="6" creationId="{B04A1202-663B-CA53-C439-AEBF8B5FFCE4}"/>
          </ac:spMkLst>
        </pc:spChg>
        <pc:picChg chg="del mod">
          <ac:chgData name="Messaoudi Asma" userId="06e1aba6-3879-4ad0-8e8c-1f44b2bd1d75" providerId="ADAL" clId="{A566758C-D7E3-4912-AF7B-C48B3C9ED899}" dt="2024-09-09T00:18:24.783" v="410" actId="478"/>
          <ac:picMkLst>
            <pc:docMk/>
            <pc:sldMk cId="1950800147" sldId="261"/>
            <ac:picMk id="4" creationId="{00000000-0000-0000-0000-000000000000}"/>
          </ac:picMkLst>
        </pc:picChg>
        <pc:picChg chg="add mod">
          <ac:chgData name="Messaoudi Asma" userId="06e1aba6-3879-4ad0-8e8c-1f44b2bd1d75" providerId="ADAL" clId="{A566758C-D7E3-4912-AF7B-C48B3C9ED899}" dt="2024-09-09T00:18:26.551" v="413" actId="962"/>
          <ac:picMkLst>
            <pc:docMk/>
            <pc:sldMk cId="1950800147" sldId="261"/>
            <ac:picMk id="8" creationId="{D2C7ECBC-49F9-EBE6-D70A-E06CCCCAF39E}"/>
          </ac:picMkLst>
        </pc:picChg>
      </pc:sldChg>
      <pc:sldChg chg="modSp mod">
        <pc:chgData name="Messaoudi Asma" userId="06e1aba6-3879-4ad0-8e8c-1f44b2bd1d75" providerId="ADAL" clId="{A566758C-D7E3-4912-AF7B-C48B3C9ED899}" dt="2024-09-09T00:17:10.854" v="407" actId="1076"/>
        <pc:sldMkLst>
          <pc:docMk/>
          <pc:sldMk cId="674273278" sldId="262"/>
        </pc:sldMkLst>
        <pc:spChg chg="mod">
          <ac:chgData name="Messaoudi Asma" userId="06e1aba6-3879-4ad0-8e8c-1f44b2bd1d75" providerId="ADAL" clId="{A566758C-D7E3-4912-AF7B-C48B3C9ED899}" dt="2024-09-09T00:15:12.096" v="387"/>
          <ac:spMkLst>
            <pc:docMk/>
            <pc:sldMk cId="674273278" sldId="262"/>
            <ac:spMk id="2" creationId="{00000000-0000-0000-0000-000000000000}"/>
          </ac:spMkLst>
        </pc:spChg>
        <pc:spChg chg="mod">
          <ac:chgData name="Messaoudi Asma" userId="06e1aba6-3879-4ad0-8e8c-1f44b2bd1d75" providerId="ADAL" clId="{A566758C-D7E3-4912-AF7B-C48B3C9ED899}" dt="2024-09-09T00:15:12.096" v="387"/>
          <ac:spMkLst>
            <pc:docMk/>
            <pc:sldMk cId="674273278" sldId="262"/>
            <ac:spMk id="3" creationId="{8DCEA4B5-BB2D-CB5F-CABE-9BF560157D66}"/>
          </ac:spMkLst>
        </pc:spChg>
        <pc:picChg chg="mod">
          <ac:chgData name="Messaoudi Asma" userId="06e1aba6-3879-4ad0-8e8c-1f44b2bd1d75" providerId="ADAL" clId="{A566758C-D7E3-4912-AF7B-C48B3C9ED899}" dt="2024-09-09T00:17:10.854" v="407" actId="1076"/>
          <ac:picMkLst>
            <pc:docMk/>
            <pc:sldMk cId="674273278" sldId="262"/>
            <ac:picMk id="4" creationId="{00000000-0000-0000-0000-000000000000}"/>
          </ac:picMkLst>
        </pc:picChg>
      </pc:sldChg>
      <pc:sldChg chg="addSp delSp modSp add mod">
        <pc:chgData name="Messaoudi Asma" userId="06e1aba6-3879-4ad0-8e8c-1f44b2bd1d75" providerId="ADAL" clId="{A566758C-D7E3-4912-AF7B-C48B3C9ED899}" dt="2024-09-09T00:15:12.199" v="388" actId="27636"/>
        <pc:sldMkLst>
          <pc:docMk/>
          <pc:sldMk cId="2573967010" sldId="263"/>
        </pc:sldMkLst>
        <pc:spChg chg="add del">
          <ac:chgData name="Messaoudi Asma" userId="06e1aba6-3879-4ad0-8e8c-1f44b2bd1d75" providerId="ADAL" clId="{A566758C-D7E3-4912-AF7B-C48B3C9ED899}" dt="2024-09-08T23:52:08.608" v="376" actId="21"/>
          <ac:spMkLst>
            <pc:docMk/>
            <pc:sldMk cId="2573967010" sldId="263"/>
            <ac:spMk id="2" creationId="{00000000-0000-0000-0000-000000000000}"/>
          </ac:spMkLst>
        </pc:spChg>
        <pc:spChg chg="add del">
          <ac:chgData name="Messaoudi Asma" userId="06e1aba6-3879-4ad0-8e8c-1f44b2bd1d75" providerId="ADAL" clId="{A566758C-D7E3-4912-AF7B-C48B3C9ED899}" dt="2024-09-08T23:52:08.608" v="376" actId="21"/>
          <ac:spMkLst>
            <pc:docMk/>
            <pc:sldMk cId="2573967010" sldId="263"/>
            <ac:spMk id="3" creationId="{00000000-0000-0000-0000-000000000000}"/>
          </ac:spMkLst>
        </pc:spChg>
        <pc:spChg chg="add mod ord">
          <ac:chgData name="Messaoudi Asma" userId="06e1aba6-3879-4ad0-8e8c-1f44b2bd1d75" providerId="ADAL" clId="{A566758C-D7E3-4912-AF7B-C48B3C9ED899}" dt="2024-09-08T23:52:54.794" v="386" actId="207"/>
          <ac:spMkLst>
            <pc:docMk/>
            <pc:sldMk cId="2573967010" sldId="263"/>
            <ac:spMk id="6" creationId="{EB2E39E9-44B9-2EC5-00F1-E475249F2820}"/>
          </ac:spMkLst>
        </pc:spChg>
        <pc:spChg chg="del mod">
          <ac:chgData name="Messaoudi Asma" userId="06e1aba6-3879-4ad0-8e8c-1f44b2bd1d75" providerId="ADAL" clId="{A566758C-D7E3-4912-AF7B-C48B3C9ED899}" dt="2024-09-08T23:52:08.608" v="376" actId="21"/>
          <ac:spMkLst>
            <pc:docMk/>
            <pc:sldMk cId="2573967010" sldId="263"/>
            <ac:spMk id="8" creationId="{00000000-0000-0000-0000-000000000000}"/>
          </ac:spMkLst>
        </pc:spChg>
        <pc:spChg chg="del mod">
          <ac:chgData name="Messaoudi Asma" userId="06e1aba6-3879-4ad0-8e8c-1f44b2bd1d75" providerId="ADAL" clId="{A566758C-D7E3-4912-AF7B-C48B3C9ED899}" dt="2024-09-08T23:52:08.608" v="376" actId="21"/>
          <ac:spMkLst>
            <pc:docMk/>
            <pc:sldMk cId="2573967010" sldId="263"/>
            <ac:spMk id="9" creationId="{85EDC75C-03AC-1D93-BB89-D06BA5676FE4}"/>
          </ac:spMkLst>
        </pc:spChg>
        <pc:spChg chg="del mod">
          <ac:chgData name="Messaoudi Asma" userId="06e1aba6-3879-4ad0-8e8c-1f44b2bd1d75" providerId="ADAL" clId="{A566758C-D7E3-4912-AF7B-C48B3C9ED899}" dt="2024-09-08T23:52:08.608" v="376" actId="21"/>
          <ac:spMkLst>
            <pc:docMk/>
            <pc:sldMk cId="2573967010" sldId="263"/>
            <ac:spMk id="10" creationId="{00000000-0000-0000-0000-000000000000}"/>
          </ac:spMkLst>
        </pc:spChg>
        <pc:spChg chg="add del mod">
          <ac:chgData name="Messaoudi Asma" userId="06e1aba6-3879-4ad0-8e8c-1f44b2bd1d75" providerId="ADAL" clId="{A566758C-D7E3-4912-AF7B-C48B3C9ED899}" dt="2024-09-08T23:49:08.755" v="346" actId="478"/>
          <ac:spMkLst>
            <pc:docMk/>
            <pc:sldMk cId="2573967010" sldId="263"/>
            <ac:spMk id="12" creationId="{7CECCAB2-293E-4C04-9700-C6FBB14EAE5B}"/>
          </ac:spMkLst>
        </pc:spChg>
        <pc:spChg chg="add del mod">
          <ac:chgData name="Messaoudi Asma" userId="06e1aba6-3879-4ad0-8e8c-1f44b2bd1d75" providerId="ADAL" clId="{A566758C-D7E3-4912-AF7B-C48B3C9ED899}" dt="2024-09-08T23:52:12.406" v="377" actId="478"/>
          <ac:spMkLst>
            <pc:docMk/>
            <pc:sldMk cId="2573967010" sldId="263"/>
            <ac:spMk id="30" creationId="{A9CE7DF7-D989-4A37-B72A-0C9EABCA9D43}"/>
          </ac:spMkLst>
        </pc:spChg>
        <pc:spChg chg="add mod">
          <ac:chgData name="Messaoudi Asma" userId="06e1aba6-3879-4ad0-8e8c-1f44b2bd1d75" providerId="ADAL" clId="{A566758C-D7E3-4912-AF7B-C48B3C9ED899}" dt="2024-09-09T00:15:12.199" v="388" actId="27636"/>
          <ac:spMkLst>
            <pc:docMk/>
            <pc:sldMk cId="2573967010" sldId="263"/>
            <ac:spMk id="31" creationId="{00000000-0000-0000-0000-000000000000}"/>
          </ac:spMkLst>
        </pc:spChg>
        <pc:spChg chg="add mod">
          <ac:chgData name="Messaoudi Asma" userId="06e1aba6-3879-4ad0-8e8c-1f44b2bd1d75" providerId="ADAL" clId="{A566758C-D7E3-4912-AF7B-C48B3C9ED899}" dt="2024-09-09T00:15:12.096" v="387"/>
          <ac:spMkLst>
            <pc:docMk/>
            <pc:sldMk cId="2573967010" sldId="263"/>
            <ac:spMk id="32" creationId="{00000000-0000-0000-0000-000000000000}"/>
          </ac:spMkLst>
        </pc:spChg>
        <pc:spChg chg="add mod">
          <ac:chgData name="Messaoudi Asma" userId="06e1aba6-3879-4ad0-8e8c-1f44b2bd1d75" providerId="ADAL" clId="{A566758C-D7E3-4912-AF7B-C48B3C9ED899}" dt="2024-09-08T23:52:13.363" v="378"/>
          <ac:spMkLst>
            <pc:docMk/>
            <pc:sldMk cId="2573967010" sldId="263"/>
            <ac:spMk id="36" creationId="{00000000-0000-0000-0000-000000000000}"/>
          </ac:spMkLst>
        </pc:spChg>
        <pc:spChg chg="add mod">
          <ac:chgData name="Messaoudi Asma" userId="06e1aba6-3879-4ad0-8e8c-1f44b2bd1d75" providerId="ADAL" clId="{A566758C-D7E3-4912-AF7B-C48B3C9ED899}" dt="2024-09-08T23:52:13.363" v="378"/>
          <ac:spMkLst>
            <pc:docMk/>
            <pc:sldMk cId="2573967010" sldId="263"/>
            <ac:spMk id="37" creationId="{00000000-0000-0000-0000-000000000000}"/>
          </ac:spMkLst>
        </pc:spChg>
        <pc:spChg chg="add mod">
          <ac:chgData name="Messaoudi Asma" userId="06e1aba6-3879-4ad0-8e8c-1f44b2bd1d75" providerId="ADAL" clId="{A566758C-D7E3-4912-AF7B-C48B3C9ED899}" dt="2024-09-08T23:52:13.363" v="378"/>
          <ac:spMkLst>
            <pc:docMk/>
            <pc:sldMk cId="2573967010" sldId="263"/>
            <ac:spMk id="38" creationId="{85EDC75C-03AC-1D93-BB89-D06BA5676FE4}"/>
          </ac:spMkLst>
        </pc:spChg>
        <pc:picChg chg="add mod">
          <ac:chgData name="Messaoudi Asma" userId="06e1aba6-3879-4ad0-8e8c-1f44b2bd1d75" providerId="ADAL" clId="{A566758C-D7E3-4912-AF7B-C48B3C9ED899}" dt="2024-09-08T23:52:32.988" v="380" actId="1076"/>
          <ac:picMkLst>
            <pc:docMk/>
            <pc:sldMk cId="2573967010" sldId="263"/>
            <ac:picMk id="33" creationId="{00000000-0000-0000-0000-000000000000}"/>
          </ac:picMkLst>
        </pc:picChg>
        <pc:picChg chg="del mod">
          <ac:chgData name="Messaoudi Asma" userId="06e1aba6-3879-4ad0-8e8c-1f44b2bd1d75" providerId="ADAL" clId="{A566758C-D7E3-4912-AF7B-C48B3C9ED899}" dt="2024-09-08T23:52:08.608" v="376" actId="21"/>
          <ac:picMkLst>
            <pc:docMk/>
            <pc:sldMk cId="2573967010" sldId="263"/>
            <ac:picMk id="1026" creationId="{00000000-0000-0000-0000-000000000000}"/>
          </ac:picMkLst>
        </pc:picChg>
        <pc:cxnChg chg="del mod">
          <ac:chgData name="Messaoudi Asma" userId="06e1aba6-3879-4ad0-8e8c-1f44b2bd1d75" providerId="ADAL" clId="{A566758C-D7E3-4912-AF7B-C48B3C9ED899}" dt="2024-09-08T23:52:08.608" v="376" actId="21"/>
          <ac:cxnSpMkLst>
            <pc:docMk/>
            <pc:sldMk cId="2573967010" sldId="263"/>
            <ac:cxnSpMk id="5" creationId="{00000000-0000-0000-0000-000000000000}"/>
          </ac:cxnSpMkLst>
        </pc:cxnChg>
        <pc:cxnChg chg="del mod">
          <ac:chgData name="Messaoudi Asma" userId="06e1aba6-3879-4ad0-8e8c-1f44b2bd1d75" providerId="ADAL" clId="{A566758C-D7E3-4912-AF7B-C48B3C9ED899}" dt="2024-09-08T23:52:08.608" v="376" actId="21"/>
          <ac:cxnSpMkLst>
            <pc:docMk/>
            <pc:sldMk cId="2573967010" sldId="263"/>
            <ac:cxnSpMk id="7" creationId="{00000000-0000-0000-0000-000000000000}"/>
          </ac:cxnSpMkLst>
        </pc:cxnChg>
        <pc:cxnChg chg="add del mod">
          <ac:chgData name="Messaoudi Asma" userId="06e1aba6-3879-4ad0-8e8c-1f44b2bd1d75" providerId="ADAL" clId="{A566758C-D7E3-4912-AF7B-C48B3C9ED899}" dt="2024-09-08T23:52:08.608" v="376" actId="21"/>
          <ac:cxnSpMkLst>
            <pc:docMk/>
            <pc:sldMk cId="2573967010" sldId="263"/>
            <ac:cxnSpMk id="18" creationId="{2F4D26F3-EFC8-43B1-AF9F-97574A3B43CC}"/>
          </ac:cxnSpMkLst>
        </pc:cxnChg>
        <pc:cxnChg chg="add del mod">
          <ac:chgData name="Messaoudi Asma" userId="06e1aba6-3879-4ad0-8e8c-1f44b2bd1d75" providerId="ADAL" clId="{A566758C-D7E3-4912-AF7B-C48B3C9ED899}" dt="2024-09-08T23:52:08.608" v="376" actId="21"/>
          <ac:cxnSpMkLst>
            <pc:docMk/>
            <pc:sldMk cId="2573967010" sldId="263"/>
            <ac:cxnSpMk id="28" creationId="{44579E64-54B7-EEF9-07F5-50E370A57BDF}"/>
          </ac:cxnSpMkLst>
        </pc:cxnChg>
        <pc:cxnChg chg="add mod">
          <ac:chgData name="Messaoudi Asma" userId="06e1aba6-3879-4ad0-8e8c-1f44b2bd1d75" providerId="ADAL" clId="{A566758C-D7E3-4912-AF7B-C48B3C9ED899}" dt="2024-09-08T23:52:13.363" v="378"/>
          <ac:cxnSpMkLst>
            <pc:docMk/>
            <pc:sldMk cId="2573967010" sldId="263"/>
            <ac:cxnSpMk id="34" creationId="{00000000-0000-0000-0000-000000000000}"/>
          </ac:cxnSpMkLst>
        </pc:cxnChg>
        <pc:cxnChg chg="add mod">
          <ac:chgData name="Messaoudi Asma" userId="06e1aba6-3879-4ad0-8e8c-1f44b2bd1d75" providerId="ADAL" clId="{A566758C-D7E3-4912-AF7B-C48B3C9ED899}" dt="2024-09-08T23:52:13.363" v="378"/>
          <ac:cxnSpMkLst>
            <pc:docMk/>
            <pc:sldMk cId="2573967010" sldId="263"/>
            <ac:cxnSpMk id="35" creationId="{00000000-0000-0000-0000-000000000000}"/>
          </ac:cxnSpMkLst>
        </pc:cxnChg>
        <pc:cxnChg chg="add mod">
          <ac:chgData name="Messaoudi Asma" userId="06e1aba6-3879-4ad0-8e8c-1f44b2bd1d75" providerId="ADAL" clId="{A566758C-D7E3-4912-AF7B-C48B3C9ED899}" dt="2024-09-08T23:52:13.363" v="378"/>
          <ac:cxnSpMkLst>
            <pc:docMk/>
            <pc:sldMk cId="2573967010" sldId="263"/>
            <ac:cxnSpMk id="39" creationId="{2F4D26F3-EFC8-43B1-AF9F-97574A3B43CC}"/>
          </ac:cxnSpMkLst>
        </pc:cxnChg>
        <pc:cxnChg chg="add mod">
          <ac:chgData name="Messaoudi Asma" userId="06e1aba6-3879-4ad0-8e8c-1f44b2bd1d75" providerId="ADAL" clId="{A566758C-D7E3-4912-AF7B-C48B3C9ED899}" dt="2024-09-08T23:52:13.363" v="378"/>
          <ac:cxnSpMkLst>
            <pc:docMk/>
            <pc:sldMk cId="2573967010" sldId="263"/>
            <ac:cxnSpMk id="40" creationId="{44579E64-54B7-EEF9-07F5-50E370A57BDF}"/>
          </ac:cxnSpMkLst>
        </pc:cxnChg>
      </pc:sldChg>
      <pc:sldChg chg="addSp delSp modSp del mod">
        <pc:chgData name="Messaoudi Asma" userId="06e1aba6-3879-4ad0-8e8c-1f44b2bd1d75" providerId="ADAL" clId="{A566758C-D7E3-4912-AF7B-C48B3C9ED899}" dt="2024-09-08T23:47:59.764" v="333" actId="2696"/>
        <pc:sldMkLst>
          <pc:docMk/>
          <pc:sldMk cId="3964116932" sldId="263"/>
        </pc:sldMkLst>
        <pc:spChg chg="mod">
          <ac:chgData name="Messaoudi Asma" userId="06e1aba6-3879-4ad0-8e8c-1f44b2bd1d75" providerId="ADAL" clId="{A566758C-D7E3-4912-AF7B-C48B3C9ED899}" dt="2024-09-08T23:09:58.422" v="148"/>
          <ac:spMkLst>
            <pc:docMk/>
            <pc:sldMk cId="3964116932" sldId="263"/>
            <ac:spMk id="2" creationId="{00000000-0000-0000-0000-000000000000}"/>
          </ac:spMkLst>
        </pc:spChg>
        <pc:spChg chg="mod">
          <ac:chgData name="Messaoudi Asma" userId="06e1aba6-3879-4ad0-8e8c-1f44b2bd1d75" providerId="ADAL" clId="{A566758C-D7E3-4912-AF7B-C48B3C9ED899}" dt="2024-09-08T23:09:58.422" v="148"/>
          <ac:spMkLst>
            <pc:docMk/>
            <pc:sldMk cId="3964116932" sldId="263"/>
            <ac:spMk id="3" creationId="{00000000-0000-0000-0000-000000000000}"/>
          </ac:spMkLst>
        </pc:spChg>
        <pc:spChg chg="mod">
          <ac:chgData name="Messaoudi Asma" userId="06e1aba6-3879-4ad0-8e8c-1f44b2bd1d75" providerId="ADAL" clId="{A566758C-D7E3-4912-AF7B-C48B3C9ED899}" dt="2024-09-08T23:47:37.009" v="329" actId="1076"/>
          <ac:spMkLst>
            <pc:docMk/>
            <pc:sldMk cId="3964116932" sldId="263"/>
            <ac:spMk id="9" creationId="{85EDC75C-03AC-1D93-BB89-D06BA5676FE4}"/>
          </ac:spMkLst>
        </pc:spChg>
        <pc:picChg chg="add del">
          <ac:chgData name="Messaoudi Asma" userId="06e1aba6-3879-4ad0-8e8c-1f44b2bd1d75" providerId="ADAL" clId="{A566758C-D7E3-4912-AF7B-C48B3C9ED899}" dt="2024-09-08T23:03:36.401" v="102" actId="22"/>
          <ac:picMkLst>
            <pc:docMk/>
            <pc:sldMk cId="3964116932" sldId="263"/>
            <ac:picMk id="6" creationId="{E6A7A676-E4B2-4BA2-6F48-E6C80C4A0CA0}"/>
          </ac:picMkLst>
        </pc:picChg>
      </pc:sldChg>
      <pc:sldChg chg="delSp modSp add del mod">
        <pc:chgData name="Messaoudi Asma" userId="06e1aba6-3879-4ad0-8e8c-1f44b2bd1d75" providerId="ADAL" clId="{A566758C-D7E3-4912-AF7B-C48B3C9ED899}" dt="2024-09-08T22:48:26.758" v="53" actId="47"/>
        <pc:sldMkLst>
          <pc:docMk/>
          <pc:sldMk cId="3579207214" sldId="264"/>
        </pc:sldMkLst>
        <pc:spChg chg="del">
          <ac:chgData name="Messaoudi Asma" userId="06e1aba6-3879-4ad0-8e8c-1f44b2bd1d75" providerId="ADAL" clId="{A566758C-D7E3-4912-AF7B-C48B3C9ED899}" dt="2024-09-08T22:46:21.739" v="5" actId="478"/>
          <ac:spMkLst>
            <pc:docMk/>
            <pc:sldMk cId="3579207214" sldId="264"/>
            <ac:spMk id="4" creationId="{8711CC14-707B-3261-D63A-1E298C2ED58F}"/>
          </ac:spMkLst>
        </pc:spChg>
        <pc:spChg chg="del">
          <ac:chgData name="Messaoudi Asma" userId="06e1aba6-3879-4ad0-8e8c-1f44b2bd1d75" providerId="ADAL" clId="{A566758C-D7E3-4912-AF7B-C48B3C9ED899}" dt="2024-09-08T22:46:21.739" v="5" actId="478"/>
          <ac:spMkLst>
            <pc:docMk/>
            <pc:sldMk cId="3579207214" sldId="264"/>
            <ac:spMk id="7" creationId="{506E8AD8-A9D9-7D1E-CF5C-A52352D06CC8}"/>
          </ac:spMkLst>
        </pc:spChg>
        <pc:spChg chg="del">
          <ac:chgData name="Messaoudi Asma" userId="06e1aba6-3879-4ad0-8e8c-1f44b2bd1d75" providerId="ADAL" clId="{A566758C-D7E3-4912-AF7B-C48B3C9ED899}" dt="2024-09-08T22:46:21.739" v="5" actId="478"/>
          <ac:spMkLst>
            <pc:docMk/>
            <pc:sldMk cId="3579207214" sldId="264"/>
            <ac:spMk id="10" creationId="{175B1ADE-B56F-B9F6-EE6E-533858B07C0C}"/>
          </ac:spMkLst>
        </pc:spChg>
        <pc:spChg chg="del">
          <ac:chgData name="Messaoudi Asma" userId="06e1aba6-3879-4ad0-8e8c-1f44b2bd1d75" providerId="ADAL" clId="{A566758C-D7E3-4912-AF7B-C48B3C9ED899}" dt="2024-09-08T22:46:21.739" v="5" actId="478"/>
          <ac:spMkLst>
            <pc:docMk/>
            <pc:sldMk cId="3579207214" sldId="264"/>
            <ac:spMk id="11" creationId="{9C40E5CD-E546-8BA3-6C25-C73313945E99}"/>
          </ac:spMkLst>
        </pc:spChg>
        <pc:spChg chg="del">
          <ac:chgData name="Messaoudi Asma" userId="06e1aba6-3879-4ad0-8e8c-1f44b2bd1d75" providerId="ADAL" clId="{A566758C-D7E3-4912-AF7B-C48B3C9ED899}" dt="2024-09-08T22:46:21.739" v="5" actId="478"/>
          <ac:spMkLst>
            <pc:docMk/>
            <pc:sldMk cId="3579207214" sldId="264"/>
            <ac:spMk id="12" creationId="{9FCA99CD-48DF-3549-E3A0-11E76BA8E388}"/>
          </ac:spMkLst>
        </pc:spChg>
        <pc:spChg chg="del">
          <ac:chgData name="Messaoudi Asma" userId="06e1aba6-3879-4ad0-8e8c-1f44b2bd1d75" providerId="ADAL" clId="{A566758C-D7E3-4912-AF7B-C48B3C9ED899}" dt="2024-09-08T22:46:21.739" v="5" actId="478"/>
          <ac:spMkLst>
            <pc:docMk/>
            <pc:sldMk cId="3579207214" sldId="264"/>
            <ac:spMk id="22" creationId="{7EFC15A7-685E-0105-3CE8-086F68BA887A}"/>
          </ac:spMkLst>
        </pc:spChg>
        <pc:spChg chg="del">
          <ac:chgData name="Messaoudi Asma" userId="06e1aba6-3879-4ad0-8e8c-1f44b2bd1d75" providerId="ADAL" clId="{A566758C-D7E3-4912-AF7B-C48B3C9ED899}" dt="2024-09-08T22:46:21.739" v="5" actId="478"/>
          <ac:spMkLst>
            <pc:docMk/>
            <pc:sldMk cId="3579207214" sldId="264"/>
            <ac:spMk id="24" creationId="{58C5DB6A-5BE8-CC70-722C-626CCBFD1968}"/>
          </ac:spMkLst>
        </pc:spChg>
        <pc:spChg chg="del">
          <ac:chgData name="Messaoudi Asma" userId="06e1aba6-3879-4ad0-8e8c-1f44b2bd1d75" providerId="ADAL" clId="{A566758C-D7E3-4912-AF7B-C48B3C9ED899}" dt="2024-09-08T22:46:21.739" v="5" actId="478"/>
          <ac:spMkLst>
            <pc:docMk/>
            <pc:sldMk cId="3579207214" sldId="264"/>
            <ac:spMk id="27" creationId="{C5455F1B-6B8A-2F02-1367-A56307C87BC4}"/>
          </ac:spMkLst>
        </pc:spChg>
        <pc:spChg chg="del">
          <ac:chgData name="Messaoudi Asma" userId="06e1aba6-3879-4ad0-8e8c-1f44b2bd1d75" providerId="ADAL" clId="{A566758C-D7E3-4912-AF7B-C48B3C9ED899}" dt="2024-09-08T22:46:21.739" v="5" actId="478"/>
          <ac:spMkLst>
            <pc:docMk/>
            <pc:sldMk cId="3579207214" sldId="264"/>
            <ac:spMk id="74" creationId="{1E8EAF6F-EAB2-AEFE-C9B1-50A8CC9FC3A3}"/>
          </ac:spMkLst>
        </pc:spChg>
        <pc:spChg chg="del">
          <ac:chgData name="Messaoudi Asma" userId="06e1aba6-3879-4ad0-8e8c-1f44b2bd1d75" providerId="ADAL" clId="{A566758C-D7E3-4912-AF7B-C48B3C9ED899}" dt="2024-09-08T22:46:21.739" v="5" actId="478"/>
          <ac:spMkLst>
            <pc:docMk/>
            <pc:sldMk cId="3579207214" sldId="264"/>
            <ac:spMk id="76" creationId="{690017C2-AC46-4ED8-FA3B-480F9F2610D7}"/>
          </ac:spMkLst>
        </pc:spChg>
        <pc:spChg chg="del">
          <ac:chgData name="Messaoudi Asma" userId="06e1aba6-3879-4ad0-8e8c-1f44b2bd1d75" providerId="ADAL" clId="{A566758C-D7E3-4912-AF7B-C48B3C9ED899}" dt="2024-09-08T22:46:21.739" v="5" actId="478"/>
          <ac:spMkLst>
            <pc:docMk/>
            <pc:sldMk cId="3579207214" sldId="264"/>
            <ac:spMk id="77" creationId="{E981D81E-56E9-7311-7214-2ABFFB81302B}"/>
          </ac:spMkLst>
        </pc:spChg>
        <pc:spChg chg="del mod">
          <ac:chgData name="Messaoudi Asma" userId="06e1aba6-3879-4ad0-8e8c-1f44b2bd1d75" providerId="ADAL" clId="{A566758C-D7E3-4912-AF7B-C48B3C9ED899}" dt="2024-09-08T22:46:21.739" v="5" actId="478"/>
          <ac:spMkLst>
            <pc:docMk/>
            <pc:sldMk cId="3579207214" sldId="264"/>
            <ac:spMk id="78" creationId="{2831CFB1-9E01-AAFB-6F05-AED586273739}"/>
          </ac:spMkLst>
        </pc:spChg>
        <pc:spChg chg="del">
          <ac:chgData name="Messaoudi Asma" userId="06e1aba6-3879-4ad0-8e8c-1f44b2bd1d75" providerId="ADAL" clId="{A566758C-D7E3-4912-AF7B-C48B3C9ED899}" dt="2024-09-08T22:46:21.739" v="5" actId="478"/>
          <ac:spMkLst>
            <pc:docMk/>
            <pc:sldMk cId="3579207214" sldId="264"/>
            <ac:spMk id="79" creationId="{792E45BE-F0C6-AA8E-0483-C679B6B4F0FF}"/>
          </ac:spMkLst>
        </pc:spChg>
        <pc:spChg chg="del">
          <ac:chgData name="Messaoudi Asma" userId="06e1aba6-3879-4ad0-8e8c-1f44b2bd1d75" providerId="ADAL" clId="{A566758C-D7E3-4912-AF7B-C48B3C9ED899}" dt="2024-09-08T22:46:21.739" v="5" actId="478"/>
          <ac:spMkLst>
            <pc:docMk/>
            <pc:sldMk cId="3579207214" sldId="264"/>
            <ac:spMk id="80" creationId="{DC4AA9E8-AEDB-09B4-AA1D-E1F1BBF93668}"/>
          </ac:spMkLst>
        </pc:spChg>
        <pc:spChg chg="del">
          <ac:chgData name="Messaoudi Asma" userId="06e1aba6-3879-4ad0-8e8c-1f44b2bd1d75" providerId="ADAL" clId="{A566758C-D7E3-4912-AF7B-C48B3C9ED899}" dt="2024-09-08T22:46:21.739" v="5" actId="478"/>
          <ac:spMkLst>
            <pc:docMk/>
            <pc:sldMk cId="3579207214" sldId="264"/>
            <ac:spMk id="85" creationId="{9E94718F-0CA9-1481-1AF5-4CB9E1E74E57}"/>
          </ac:spMkLst>
        </pc:spChg>
        <pc:spChg chg="del">
          <ac:chgData name="Messaoudi Asma" userId="06e1aba6-3879-4ad0-8e8c-1f44b2bd1d75" providerId="ADAL" clId="{A566758C-D7E3-4912-AF7B-C48B3C9ED899}" dt="2024-09-08T22:46:21.739" v="5" actId="478"/>
          <ac:spMkLst>
            <pc:docMk/>
            <pc:sldMk cId="3579207214" sldId="264"/>
            <ac:spMk id="87" creationId="{C8A9F5A0-D662-7C49-C8CE-42CFE503D8BA}"/>
          </ac:spMkLst>
        </pc:spChg>
        <pc:cxnChg chg="del mod">
          <ac:chgData name="Messaoudi Asma" userId="06e1aba6-3879-4ad0-8e8c-1f44b2bd1d75" providerId="ADAL" clId="{A566758C-D7E3-4912-AF7B-C48B3C9ED899}" dt="2024-09-08T22:46:21.739" v="5" actId="478"/>
          <ac:cxnSpMkLst>
            <pc:docMk/>
            <pc:sldMk cId="3579207214" sldId="264"/>
            <ac:cxnSpMk id="9" creationId="{3CD19109-D4FC-9132-22F1-96383EFAB4DC}"/>
          </ac:cxnSpMkLst>
        </pc:cxnChg>
        <pc:cxnChg chg="del mod">
          <ac:chgData name="Messaoudi Asma" userId="06e1aba6-3879-4ad0-8e8c-1f44b2bd1d75" providerId="ADAL" clId="{A566758C-D7E3-4912-AF7B-C48B3C9ED899}" dt="2024-09-08T22:46:21.739" v="5" actId="478"/>
          <ac:cxnSpMkLst>
            <pc:docMk/>
            <pc:sldMk cId="3579207214" sldId="264"/>
            <ac:cxnSpMk id="13" creationId="{2B7DFDAE-021C-43AE-5D56-2A72F41ECDFB}"/>
          </ac:cxnSpMkLst>
        </pc:cxnChg>
        <pc:cxnChg chg="del mod">
          <ac:chgData name="Messaoudi Asma" userId="06e1aba6-3879-4ad0-8e8c-1f44b2bd1d75" providerId="ADAL" clId="{A566758C-D7E3-4912-AF7B-C48B3C9ED899}" dt="2024-09-08T22:46:21.739" v="5" actId="478"/>
          <ac:cxnSpMkLst>
            <pc:docMk/>
            <pc:sldMk cId="3579207214" sldId="264"/>
            <ac:cxnSpMk id="19" creationId="{D8B61AA6-2966-9DED-E292-343C9E14038A}"/>
          </ac:cxnSpMkLst>
        </pc:cxnChg>
        <pc:cxnChg chg="del mod">
          <ac:chgData name="Messaoudi Asma" userId="06e1aba6-3879-4ad0-8e8c-1f44b2bd1d75" providerId="ADAL" clId="{A566758C-D7E3-4912-AF7B-C48B3C9ED899}" dt="2024-09-08T22:46:21.739" v="5" actId="478"/>
          <ac:cxnSpMkLst>
            <pc:docMk/>
            <pc:sldMk cId="3579207214" sldId="264"/>
            <ac:cxnSpMk id="23" creationId="{16F668AE-47D7-C38F-3387-B1B1B2190DB5}"/>
          </ac:cxnSpMkLst>
        </pc:cxnChg>
        <pc:cxnChg chg="del mod">
          <ac:chgData name="Messaoudi Asma" userId="06e1aba6-3879-4ad0-8e8c-1f44b2bd1d75" providerId="ADAL" clId="{A566758C-D7E3-4912-AF7B-C48B3C9ED899}" dt="2024-09-08T22:46:21.739" v="5" actId="478"/>
          <ac:cxnSpMkLst>
            <pc:docMk/>
            <pc:sldMk cId="3579207214" sldId="264"/>
            <ac:cxnSpMk id="25" creationId="{AA36E064-7027-5508-B121-B3303D7E880E}"/>
          </ac:cxnSpMkLst>
        </pc:cxnChg>
        <pc:cxnChg chg="del mod">
          <ac:chgData name="Messaoudi Asma" userId="06e1aba6-3879-4ad0-8e8c-1f44b2bd1d75" providerId="ADAL" clId="{A566758C-D7E3-4912-AF7B-C48B3C9ED899}" dt="2024-09-08T22:46:21.739" v="5" actId="478"/>
          <ac:cxnSpMkLst>
            <pc:docMk/>
            <pc:sldMk cId="3579207214" sldId="264"/>
            <ac:cxnSpMk id="51" creationId="{44B360AD-EF10-7ED5-1683-52ECA1B8CAAA}"/>
          </ac:cxnSpMkLst>
        </pc:cxnChg>
        <pc:cxnChg chg="del mod">
          <ac:chgData name="Messaoudi Asma" userId="06e1aba6-3879-4ad0-8e8c-1f44b2bd1d75" providerId="ADAL" clId="{A566758C-D7E3-4912-AF7B-C48B3C9ED899}" dt="2024-09-08T22:46:21.739" v="5" actId="478"/>
          <ac:cxnSpMkLst>
            <pc:docMk/>
            <pc:sldMk cId="3579207214" sldId="264"/>
            <ac:cxnSpMk id="68" creationId="{13212D1D-4362-36CF-DB7A-8A754FBB296F}"/>
          </ac:cxnSpMkLst>
        </pc:cxnChg>
        <pc:cxnChg chg="del">
          <ac:chgData name="Messaoudi Asma" userId="06e1aba6-3879-4ad0-8e8c-1f44b2bd1d75" providerId="ADAL" clId="{A566758C-D7E3-4912-AF7B-C48B3C9ED899}" dt="2024-09-08T22:46:21.739" v="5" actId="478"/>
          <ac:cxnSpMkLst>
            <pc:docMk/>
            <pc:sldMk cId="3579207214" sldId="264"/>
            <ac:cxnSpMk id="73" creationId="{7100E722-A7FE-26C0-1982-62BEC0A64ED2}"/>
          </ac:cxnSpMkLst>
        </pc:cxnChg>
        <pc:cxnChg chg="del">
          <ac:chgData name="Messaoudi Asma" userId="06e1aba6-3879-4ad0-8e8c-1f44b2bd1d75" providerId="ADAL" clId="{A566758C-D7E3-4912-AF7B-C48B3C9ED899}" dt="2024-09-08T22:46:21.739" v="5" actId="478"/>
          <ac:cxnSpMkLst>
            <pc:docMk/>
            <pc:sldMk cId="3579207214" sldId="264"/>
            <ac:cxnSpMk id="75" creationId="{41131B3F-F454-D79F-F7BC-41DB0EF4ACFE}"/>
          </ac:cxnSpMkLst>
        </pc:cxnChg>
        <pc:cxnChg chg="del mod">
          <ac:chgData name="Messaoudi Asma" userId="06e1aba6-3879-4ad0-8e8c-1f44b2bd1d75" providerId="ADAL" clId="{A566758C-D7E3-4912-AF7B-C48B3C9ED899}" dt="2024-09-08T22:46:21.739" v="5" actId="478"/>
          <ac:cxnSpMkLst>
            <pc:docMk/>
            <pc:sldMk cId="3579207214" sldId="264"/>
            <ac:cxnSpMk id="86" creationId="{698CC388-9C6F-9F1A-F75E-4A19025FC7B0}"/>
          </ac:cxnSpMkLst>
        </pc:cxnChg>
      </pc:sldChg>
      <pc:sldChg chg="addSp modSp add mod ord">
        <pc:chgData name="Messaoudi Asma" userId="06e1aba6-3879-4ad0-8e8c-1f44b2bd1d75" providerId="ADAL" clId="{A566758C-D7E3-4912-AF7B-C48B3C9ED899}" dt="2024-09-09T00:16:40.594" v="404" actId="1076"/>
        <pc:sldMkLst>
          <pc:docMk/>
          <pc:sldMk cId="1767447367" sldId="265"/>
        </pc:sldMkLst>
        <pc:spChg chg="add mod">
          <ac:chgData name="Messaoudi Asma" userId="06e1aba6-3879-4ad0-8e8c-1f44b2bd1d75" providerId="ADAL" clId="{A566758C-D7E3-4912-AF7B-C48B3C9ED899}" dt="2024-09-08T22:49:50.077" v="73" actId="1076"/>
          <ac:spMkLst>
            <pc:docMk/>
            <pc:sldMk cId="1767447367" sldId="265"/>
            <ac:spMk id="4" creationId="{7D2A90DB-4471-C593-7037-896B04C65177}"/>
          </ac:spMkLst>
        </pc:spChg>
        <pc:spChg chg="mod">
          <ac:chgData name="Messaoudi Asma" userId="06e1aba6-3879-4ad0-8e8c-1f44b2bd1d75" providerId="ADAL" clId="{A566758C-D7E3-4912-AF7B-C48B3C9ED899}" dt="2024-09-09T00:15:12.096" v="387"/>
          <ac:spMkLst>
            <pc:docMk/>
            <pc:sldMk cId="1767447367" sldId="265"/>
            <ac:spMk id="5" creationId="{1475961C-89F3-56B9-9FF5-E1F4BFF28800}"/>
          </ac:spMkLst>
        </pc:spChg>
        <pc:spChg chg="mod">
          <ac:chgData name="Messaoudi Asma" userId="06e1aba6-3879-4ad0-8e8c-1f44b2bd1d75" providerId="ADAL" clId="{A566758C-D7E3-4912-AF7B-C48B3C9ED899}" dt="2024-09-08T22:48:21.492" v="52" actId="1036"/>
          <ac:spMkLst>
            <pc:docMk/>
            <pc:sldMk cId="1767447367" sldId="265"/>
            <ac:spMk id="7" creationId="{506E8AD8-A9D9-7D1E-CF5C-A52352D06CC8}"/>
          </ac:spMkLst>
        </pc:spChg>
        <pc:spChg chg="mod">
          <ac:chgData name="Messaoudi Asma" userId="06e1aba6-3879-4ad0-8e8c-1f44b2bd1d75" providerId="ADAL" clId="{A566758C-D7E3-4912-AF7B-C48B3C9ED899}" dt="2024-09-08T22:48:21.492" v="52" actId="1036"/>
          <ac:spMkLst>
            <pc:docMk/>
            <pc:sldMk cId="1767447367" sldId="265"/>
            <ac:spMk id="10" creationId="{175B1ADE-B56F-B9F6-EE6E-533858B07C0C}"/>
          </ac:spMkLst>
        </pc:spChg>
        <pc:spChg chg="mod">
          <ac:chgData name="Messaoudi Asma" userId="06e1aba6-3879-4ad0-8e8c-1f44b2bd1d75" providerId="ADAL" clId="{A566758C-D7E3-4912-AF7B-C48B3C9ED899}" dt="2024-09-08T22:48:21.492" v="52" actId="1036"/>
          <ac:spMkLst>
            <pc:docMk/>
            <pc:sldMk cId="1767447367" sldId="265"/>
            <ac:spMk id="11" creationId="{9C40E5CD-E546-8BA3-6C25-C73313945E99}"/>
          </ac:spMkLst>
        </pc:spChg>
        <pc:spChg chg="mod">
          <ac:chgData name="Messaoudi Asma" userId="06e1aba6-3879-4ad0-8e8c-1f44b2bd1d75" providerId="ADAL" clId="{A566758C-D7E3-4912-AF7B-C48B3C9ED899}" dt="2024-09-08T22:48:21.492" v="52" actId="1036"/>
          <ac:spMkLst>
            <pc:docMk/>
            <pc:sldMk cId="1767447367" sldId="265"/>
            <ac:spMk id="12" creationId="{9FCA99CD-48DF-3549-E3A0-11E76BA8E388}"/>
          </ac:spMkLst>
        </pc:spChg>
        <pc:spChg chg="mod">
          <ac:chgData name="Messaoudi Asma" userId="06e1aba6-3879-4ad0-8e8c-1f44b2bd1d75" providerId="ADAL" clId="{A566758C-D7E3-4912-AF7B-C48B3C9ED899}" dt="2024-09-08T22:48:21.492" v="52" actId="1036"/>
          <ac:spMkLst>
            <pc:docMk/>
            <pc:sldMk cId="1767447367" sldId="265"/>
            <ac:spMk id="22" creationId="{7EFC15A7-685E-0105-3CE8-086F68BA887A}"/>
          </ac:spMkLst>
        </pc:spChg>
        <pc:spChg chg="mod">
          <ac:chgData name="Messaoudi Asma" userId="06e1aba6-3879-4ad0-8e8c-1f44b2bd1d75" providerId="ADAL" clId="{A566758C-D7E3-4912-AF7B-C48B3C9ED899}" dt="2024-09-08T22:48:21.492" v="52" actId="1036"/>
          <ac:spMkLst>
            <pc:docMk/>
            <pc:sldMk cId="1767447367" sldId="265"/>
            <ac:spMk id="24" creationId="{58C5DB6A-5BE8-CC70-722C-626CCBFD1968}"/>
          </ac:spMkLst>
        </pc:spChg>
        <pc:spChg chg="mod">
          <ac:chgData name="Messaoudi Asma" userId="06e1aba6-3879-4ad0-8e8c-1f44b2bd1d75" providerId="ADAL" clId="{A566758C-D7E3-4912-AF7B-C48B3C9ED899}" dt="2024-09-08T22:48:21.492" v="52" actId="1036"/>
          <ac:spMkLst>
            <pc:docMk/>
            <pc:sldMk cId="1767447367" sldId="265"/>
            <ac:spMk id="27" creationId="{C5455F1B-6B8A-2F02-1367-A56307C87BC4}"/>
          </ac:spMkLst>
        </pc:spChg>
        <pc:spChg chg="mod">
          <ac:chgData name="Messaoudi Asma" userId="06e1aba6-3879-4ad0-8e8c-1f44b2bd1d75" providerId="ADAL" clId="{A566758C-D7E3-4912-AF7B-C48B3C9ED899}" dt="2024-09-08T22:48:21.492" v="52" actId="1036"/>
          <ac:spMkLst>
            <pc:docMk/>
            <pc:sldMk cId="1767447367" sldId="265"/>
            <ac:spMk id="77" creationId="{E981D81E-56E9-7311-7214-2ABFFB81302B}"/>
          </ac:spMkLst>
        </pc:spChg>
        <pc:spChg chg="mod">
          <ac:chgData name="Messaoudi Asma" userId="06e1aba6-3879-4ad0-8e8c-1f44b2bd1d75" providerId="ADAL" clId="{A566758C-D7E3-4912-AF7B-C48B3C9ED899}" dt="2024-09-09T00:16:40.594" v="404" actId="1076"/>
          <ac:spMkLst>
            <pc:docMk/>
            <pc:sldMk cId="1767447367" sldId="265"/>
            <ac:spMk id="78" creationId="{2831CFB1-9E01-AAFB-6F05-AED586273739}"/>
          </ac:spMkLst>
        </pc:spChg>
        <pc:spChg chg="mod">
          <ac:chgData name="Messaoudi Asma" userId="06e1aba6-3879-4ad0-8e8c-1f44b2bd1d75" providerId="ADAL" clId="{A566758C-D7E3-4912-AF7B-C48B3C9ED899}" dt="2024-09-08T22:48:21.492" v="52" actId="1036"/>
          <ac:spMkLst>
            <pc:docMk/>
            <pc:sldMk cId="1767447367" sldId="265"/>
            <ac:spMk id="79" creationId="{792E45BE-F0C6-AA8E-0483-C679B6B4F0FF}"/>
          </ac:spMkLst>
        </pc:spChg>
        <pc:spChg chg="mod">
          <ac:chgData name="Messaoudi Asma" userId="06e1aba6-3879-4ad0-8e8c-1f44b2bd1d75" providerId="ADAL" clId="{A566758C-D7E3-4912-AF7B-C48B3C9ED899}" dt="2024-09-08T22:48:21.492" v="52" actId="1036"/>
          <ac:spMkLst>
            <pc:docMk/>
            <pc:sldMk cId="1767447367" sldId="265"/>
            <ac:spMk id="80" creationId="{DC4AA9E8-AEDB-09B4-AA1D-E1F1BBF93668}"/>
          </ac:spMkLst>
        </pc:spChg>
        <pc:spChg chg="mod">
          <ac:chgData name="Messaoudi Asma" userId="06e1aba6-3879-4ad0-8e8c-1f44b2bd1d75" providerId="ADAL" clId="{A566758C-D7E3-4912-AF7B-C48B3C9ED899}" dt="2024-09-08T22:48:21.492" v="52" actId="1036"/>
          <ac:spMkLst>
            <pc:docMk/>
            <pc:sldMk cId="1767447367" sldId="265"/>
            <ac:spMk id="85" creationId="{9E94718F-0CA9-1481-1AF5-4CB9E1E74E57}"/>
          </ac:spMkLst>
        </pc:spChg>
        <pc:spChg chg="mod">
          <ac:chgData name="Messaoudi Asma" userId="06e1aba6-3879-4ad0-8e8c-1f44b2bd1d75" providerId="ADAL" clId="{A566758C-D7E3-4912-AF7B-C48B3C9ED899}" dt="2024-09-08T22:48:21.492" v="52" actId="1036"/>
          <ac:spMkLst>
            <pc:docMk/>
            <pc:sldMk cId="1767447367" sldId="265"/>
            <ac:spMk id="87" creationId="{C8A9F5A0-D662-7C49-C8CE-42CFE503D8BA}"/>
          </ac:spMkLst>
        </pc:spChg>
        <pc:spChg chg="mod">
          <ac:chgData name="Messaoudi Asma" userId="06e1aba6-3879-4ad0-8e8c-1f44b2bd1d75" providerId="ADAL" clId="{A566758C-D7E3-4912-AF7B-C48B3C9ED899}" dt="2024-09-09T00:16:33.963" v="403" actId="207"/>
          <ac:spMkLst>
            <pc:docMk/>
            <pc:sldMk cId="1767447367" sldId="265"/>
            <ac:spMk id="93" creationId="{8B43C027-723C-6B5D-736A-ADF2335C310B}"/>
          </ac:spMkLst>
        </pc:spChg>
        <pc:spChg chg="mod">
          <ac:chgData name="Messaoudi Asma" userId="06e1aba6-3879-4ad0-8e8c-1f44b2bd1d75" providerId="ADAL" clId="{A566758C-D7E3-4912-AF7B-C48B3C9ED899}" dt="2024-09-09T00:16:33.963" v="403" actId="207"/>
          <ac:spMkLst>
            <pc:docMk/>
            <pc:sldMk cId="1767447367" sldId="265"/>
            <ac:spMk id="98" creationId="{740344B6-2359-0DE2-7079-52E9278ED12D}"/>
          </ac:spMkLst>
        </pc:spChg>
        <pc:spChg chg="mod">
          <ac:chgData name="Messaoudi Asma" userId="06e1aba6-3879-4ad0-8e8c-1f44b2bd1d75" providerId="ADAL" clId="{A566758C-D7E3-4912-AF7B-C48B3C9ED899}" dt="2024-09-08T22:48:21.492" v="52" actId="1036"/>
          <ac:spMkLst>
            <pc:docMk/>
            <pc:sldMk cId="1767447367" sldId="265"/>
            <ac:spMk id="100" creationId="{5D5D4756-0217-E065-D03E-512FB4F78C39}"/>
          </ac:spMkLst>
        </pc:spChg>
        <pc:spChg chg="mod">
          <ac:chgData name="Messaoudi Asma" userId="06e1aba6-3879-4ad0-8e8c-1f44b2bd1d75" providerId="ADAL" clId="{A566758C-D7E3-4912-AF7B-C48B3C9ED899}" dt="2024-09-08T22:49:50.437" v="74" actId="1076"/>
          <ac:spMkLst>
            <pc:docMk/>
            <pc:sldMk cId="1767447367" sldId="265"/>
            <ac:spMk id="103" creationId="{874A2E17-B539-1C82-CCF8-4F873F0A43D5}"/>
          </ac:spMkLst>
        </pc:spChg>
        <pc:cxnChg chg="mod">
          <ac:chgData name="Messaoudi Asma" userId="06e1aba6-3879-4ad0-8e8c-1f44b2bd1d75" providerId="ADAL" clId="{A566758C-D7E3-4912-AF7B-C48B3C9ED899}" dt="2024-09-08T22:48:21.492" v="52" actId="1036"/>
          <ac:cxnSpMkLst>
            <pc:docMk/>
            <pc:sldMk cId="1767447367" sldId="265"/>
            <ac:cxnSpMk id="9" creationId="{3CD19109-D4FC-9132-22F1-96383EFAB4DC}"/>
          </ac:cxnSpMkLst>
        </pc:cxnChg>
        <pc:cxnChg chg="mod">
          <ac:chgData name="Messaoudi Asma" userId="06e1aba6-3879-4ad0-8e8c-1f44b2bd1d75" providerId="ADAL" clId="{A566758C-D7E3-4912-AF7B-C48B3C9ED899}" dt="2024-09-08T22:48:21.492" v="52" actId="1036"/>
          <ac:cxnSpMkLst>
            <pc:docMk/>
            <pc:sldMk cId="1767447367" sldId="265"/>
            <ac:cxnSpMk id="13" creationId="{2B7DFDAE-021C-43AE-5D56-2A72F41ECDFB}"/>
          </ac:cxnSpMkLst>
        </pc:cxnChg>
        <pc:cxnChg chg="mod">
          <ac:chgData name="Messaoudi Asma" userId="06e1aba6-3879-4ad0-8e8c-1f44b2bd1d75" providerId="ADAL" clId="{A566758C-D7E3-4912-AF7B-C48B3C9ED899}" dt="2024-09-08T22:48:21.492" v="52" actId="1036"/>
          <ac:cxnSpMkLst>
            <pc:docMk/>
            <pc:sldMk cId="1767447367" sldId="265"/>
            <ac:cxnSpMk id="19" creationId="{D8B61AA6-2966-9DED-E292-343C9E14038A}"/>
          </ac:cxnSpMkLst>
        </pc:cxnChg>
        <pc:cxnChg chg="mod">
          <ac:chgData name="Messaoudi Asma" userId="06e1aba6-3879-4ad0-8e8c-1f44b2bd1d75" providerId="ADAL" clId="{A566758C-D7E3-4912-AF7B-C48B3C9ED899}" dt="2024-09-08T22:48:21.492" v="52" actId="1036"/>
          <ac:cxnSpMkLst>
            <pc:docMk/>
            <pc:sldMk cId="1767447367" sldId="265"/>
            <ac:cxnSpMk id="23" creationId="{16F668AE-47D7-C38F-3387-B1B1B2190DB5}"/>
          </ac:cxnSpMkLst>
        </pc:cxnChg>
        <pc:cxnChg chg="mod">
          <ac:chgData name="Messaoudi Asma" userId="06e1aba6-3879-4ad0-8e8c-1f44b2bd1d75" providerId="ADAL" clId="{A566758C-D7E3-4912-AF7B-C48B3C9ED899}" dt="2024-09-08T22:48:21.492" v="52" actId="1036"/>
          <ac:cxnSpMkLst>
            <pc:docMk/>
            <pc:sldMk cId="1767447367" sldId="265"/>
            <ac:cxnSpMk id="25" creationId="{AA36E064-7027-5508-B121-B3303D7E880E}"/>
          </ac:cxnSpMkLst>
        </pc:cxnChg>
        <pc:cxnChg chg="mod">
          <ac:chgData name="Messaoudi Asma" userId="06e1aba6-3879-4ad0-8e8c-1f44b2bd1d75" providerId="ADAL" clId="{A566758C-D7E3-4912-AF7B-C48B3C9ED899}" dt="2024-09-08T22:48:21.492" v="52" actId="1036"/>
          <ac:cxnSpMkLst>
            <pc:docMk/>
            <pc:sldMk cId="1767447367" sldId="265"/>
            <ac:cxnSpMk id="51" creationId="{44B360AD-EF10-7ED5-1683-52ECA1B8CAAA}"/>
          </ac:cxnSpMkLst>
        </pc:cxnChg>
        <pc:cxnChg chg="mod">
          <ac:chgData name="Messaoudi Asma" userId="06e1aba6-3879-4ad0-8e8c-1f44b2bd1d75" providerId="ADAL" clId="{A566758C-D7E3-4912-AF7B-C48B3C9ED899}" dt="2024-09-08T22:48:21.492" v="52" actId="1036"/>
          <ac:cxnSpMkLst>
            <pc:docMk/>
            <pc:sldMk cId="1767447367" sldId="265"/>
            <ac:cxnSpMk id="68" creationId="{13212D1D-4362-36CF-DB7A-8A754FBB296F}"/>
          </ac:cxnSpMkLst>
        </pc:cxnChg>
        <pc:cxnChg chg="mod">
          <ac:chgData name="Messaoudi Asma" userId="06e1aba6-3879-4ad0-8e8c-1f44b2bd1d75" providerId="ADAL" clId="{A566758C-D7E3-4912-AF7B-C48B3C9ED899}" dt="2024-09-08T22:48:21.492" v="52" actId="1036"/>
          <ac:cxnSpMkLst>
            <pc:docMk/>
            <pc:sldMk cId="1767447367" sldId="265"/>
            <ac:cxnSpMk id="86" creationId="{698CC388-9C6F-9F1A-F75E-4A19025FC7B0}"/>
          </ac:cxnSpMkLst>
        </pc:cxnChg>
        <pc:cxnChg chg="mod">
          <ac:chgData name="Messaoudi Asma" userId="06e1aba6-3879-4ad0-8e8c-1f44b2bd1d75" providerId="ADAL" clId="{A566758C-D7E3-4912-AF7B-C48B3C9ED899}" dt="2024-09-08T22:48:21.492" v="52" actId="1036"/>
          <ac:cxnSpMkLst>
            <pc:docMk/>
            <pc:sldMk cId="1767447367" sldId="265"/>
            <ac:cxnSpMk id="92" creationId="{0099D8A2-93DE-08EA-3A74-28473D673AF9}"/>
          </ac:cxnSpMkLst>
        </pc:cxnChg>
        <pc:cxnChg chg="mod">
          <ac:chgData name="Messaoudi Asma" userId="06e1aba6-3879-4ad0-8e8c-1f44b2bd1d75" providerId="ADAL" clId="{A566758C-D7E3-4912-AF7B-C48B3C9ED899}" dt="2024-09-08T22:48:21.492" v="52" actId="1036"/>
          <ac:cxnSpMkLst>
            <pc:docMk/>
            <pc:sldMk cId="1767447367" sldId="265"/>
            <ac:cxnSpMk id="97" creationId="{B742B596-18B3-3851-E98C-285E7A2F7F57}"/>
          </ac:cxnSpMkLst>
        </pc:cxnChg>
      </pc:sldChg>
      <pc:sldChg chg="addSp delSp modSp new mod ord">
        <pc:chgData name="Messaoudi Asma" userId="06e1aba6-3879-4ad0-8e8c-1f44b2bd1d75" providerId="ADAL" clId="{A566758C-D7E3-4912-AF7B-C48B3C9ED899}" dt="2024-09-09T00:20:12.056" v="429" actId="20577"/>
        <pc:sldMkLst>
          <pc:docMk/>
          <pc:sldMk cId="4244483562" sldId="266"/>
        </pc:sldMkLst>
        <pc:spChg chg="mod">
          <ac:chgData name="Messaoudi Asma" userId="06e1aba6-3879-4ad0-8e8c-1f44b2bd1d75" providerId="ADAL" clId="{A566758C-D7E3-4912-AF7B-C48B3C9ED899}" dt="2024-09-08T23:03:22.047" v="100" actId="13822"/>
          <ac:spMkLst>
            <pc:docMk/>
            <pc:sldMk cId="4244483562" sldId="266"/>
            <ac:spMk id="2" creationId="{0AF39869-186F-8032-4339-2E081EFB8D74}"/>
          </ac:spMkLst>
        </pc:spChg>
        <pc:spChg chg="del">
          <ac:chgData name="Messaoudi Asma" userId="06e1aba6-3879-4ad0-8e8c-1f44b2bd1d75" providerId="ADAL" clId="{A566758C-D7E3-4912-AF7B-C48B3C9ED899}" dt="2024-09-08T23:00:50.739" v="80" actId="478"/>
          <ac:spMkLst>
            <pc:docMk/>
            <pc:sldMk cId="4244483562" sldId="266"/>
            <ac:spMk id="3" creationId="{D0BB2B60-ECF7-3685-2D30-DD1CB6F6DE33}"/>
          </ac:spMkLst>
        </pc:spChg>
        <pc:spChg chg="add mod">
          <ac:chgData name="Messaoudi Asma" userId="06e1aba6-3879-4ad0-8e8c-1f44b2bd1d75" providerId="ADAL" clId="{A566758C-D7E3-4912-AF7B-C48B3C9ED899}" dt="2024-09-09T00:20:12.056" v="429" actId="20577"/>
          <ac:spMkLst>
            <pc:docMk/>
            <pc:sldMk cId="4244483562" sldId="266"/>
            <ac:spMk id="5" creationId="{AFD95BDC-5327-25B4-DEAA-BA0230444017}"/>
          </ac:spMkLst>
        </pc:spChg>
        <pc:spChg chg="mod">
          <ac:chgData name="Messaoudi Asma" userId="06e1aba6-3879-4ad0-8e8c-1f44b2bd1d75" providerId="ADAL" clId="{A566758C-D7E3-4912-AF7B-C48B3C9ED899}" dt="2024-09-09T00:15:12.096" v="387"/>
          <ac:spMkLst>
            <pc:docMk/>
            <pc:sldMk cId="4244483562" sldId="266"/>
            <ac:spMk id="8" creationId="{D6D9DCD8-A179-4B8D-303D-9C7F2B752FF8}"/>
          </ac:spMkLst>
        </pc:spChg>
        <pc:spChg chg="add mod">
          <ac:chgData name="Messaoudi Asma" userId="06e1aba6-3879-4ad0-8e8c-1f44b2bd1d75" providerId="ADAL" clId="{A566758C-D7E3-4912-AF7B-C48B3C9ED899}" dt="2024-09-09T00:19:57.657" v="425" actId="1582"/>
          <ac:spMkLst>
            <pc:docMk/>
            <pc:sldMk cId="4244483562" sldId="266"/>
            <ac:spMk id="9" creationId="{E58253C4-5C5B-3DB7-E6FC-5F3D580C0C4B}"/>
          </ac:spMkLst>
        </pc:spChg>
        <pc:picChg chg="add mod modCrop">
          <ac:chgData name="Messaoudi Asma" userId="06e1aba6-3879-4ad0-8e8c-1f44b2bd1d75" providerId="ADAL" clId="{A566758C-D7E3-4912-AF7B-C48B3C9ED899}" dt="2024-09-09T00:19:01.561" v="418" actId="1076"/>
          <ac:picMkLst>
            <pc:docMk/>
            <pc:sldMk cId="4244483562" sldId="266"/>
            <ac:picMk id="7" creationId="{247BDAF4-8DA8-047C-4888-CF4590B25A6A}"/>
          </ac:picMkLst>
        </pc:picChg>
      </pc:sldChg>
      <pc:sldChg chg="addSp delSp modSp add mod">
        <pc:chgData name="Messaoudi Asma" userId="06e1aba6-3879-4ad0-8e8c-1f44b2bd1d75" providerId="ADAL" clId="{A566758C-D7E3-4912-AF7B-C48B3C9ED899}" dt="2024-09-09T00:21:09.479" v="448" actId="1076"/>
        <pc:sldMkLst>
          <pc:docMk/>
          <pc:sldMk cId="1480661878" sldId="267"/>
        </pc:sldMkLst>
        <pc:spChg chg="mod">
          <ac:chgData name="Messaoudi Asma" userId="06e1aba6-3879-4ad0-8e8c-1f44b2bd1d75" providerId="ADAL" clId="{A566758C-D7E3-4912-AF7B-C48B3C9ED899}" dt="2024-09-08T23:04:09.859" v="105" actId="108"/>
          <ac:spMkLst>
            <pc:docMk/>
            <pc:sldMk cId="1480661878" sldId="267"/>
            <ac:spMk id="2" creationId="{0AF39869-186F-8032-4339-2E081EFB8D74}"/>
          </ac:spMkLst>
        </pc:spChg>
        <pc:spChg chg="del mod">
          <ac:chgData name="Messaoudi Asma" userId="06e1aba6-3879-4ad0-8e8c-1f44b2bd1d75" providerId="ADAL" clId="{A566758C-D7E3-4912-AF7B-C48B3C9ED899}" dt="2024-09-08T23:04:34.257" v="109" actId="478"/>
          <ac:spMkLst>
            <pc:docMk/>
            <pc:sldMk cId="1480661878" sldId="267"/>
            <ac:spMk id="5" creationId="{AFD95BDC-5327-25B4-DEAA-BA0230444017}"/>
          </ac:spMkLst>
        </pc:spChg>
        <pc:spChg chg="add del mod">
          <ac:chgData name="Messaoudi Asma" userId="06e1aba6-3879-4ad0-8e8c-1f44b2bd1d75" providerId="ADAL" clId="{A566758C-D7E3-4912-AF7B-C48B3C9ED899}" dt="2024-09-08T23:06:18.087" v="124" actId="478"/>
          <ac:spMkLst>
            <pc:docMk/>
            <pc:sldMk cId="1480661878" sldId="267"/>
            <ac:spMk id="9" creationId="{5FCAB236-3DD0-26ED-0607-B28B63846174}"/>
          </ac:spMkLst>
        </pc:spChg>
        <pc:spChg chg="add mod">
          <ac:chgData name="Messaoudi Asma" userId="06e1aba6-3879-4ad0-8e8c-1f44b2bd1d75" providerId="ADAL" clId="{A566758C-D7E3-4912-AF7B-C48B3C9ED899}" dt="2024-09-08T23:09:04.131" v="140" actId="33524"/>
          <ac:spMkLst>
            <pc:docMk/>
            <pc:sldMk cId="1480661878" sldId="267"/>
            <ac:spMk id="10" creationId="{B3F6BF03-3D1A-38A8-D970-A2036E65644D}"/>
          </ac:spMkLst>
        </pc:spChg>
        <pc:spChg chg="mod">
          <ac:chgData name="Messaoudi Asma" userId="06e1aba6-3879-4ad0-8e8c-1f44b2bd1d75" providerId="ADAL" clId="{A566758C-D7E3-4912-AF7B-C48B3C9ED899}" dt="2024-09-09T00:15:12.096" v="387"/>
          <ac:spMkLst>
            <pc:docMk/>
            <pc:sldMk cId="1480661878" sldId="267"/>
            <ac:spMk id="11" creationId="{6499906B-6938-6F94-76BB-C5BCBD81EAE7}"/>
          </ac:spMkLst>
        </pc:spChg>
        <pc:picChg chg="add mod">
          <ac:chgData name="Messaoudi Asma" userId="06e1aba6-3879-4ad0-8e8c-1f44b2bd1d75" providerId="ADAL" clId="{A566758C-D7E3-4912-AF7B-C48B3C9ED899}" dt="2024-09-09T00:21:07.266" v="447" actId="1076"/>
          <ac:picMkLst>
            <pc:docMk/>
            <pc:sldMk cId="1480661878" sldId="267"/>
            <ac:picMk id="3" creationId="{4F20E075-A274-AC18-562E-93D772DB784C}"/>
          </ac:picMkLst>
        </pc:picChg>
        <pc:picChg chg="add mod">
          <ac:chgData name="Messaoudi Asma" userId="06e1aba6-3879-4ad0-8e8c-1f44b2bd1d75" providerId="ADAL" clId="{A566758C-D7E3-4912-AF7B-C48B3C9ED899}" dt="2024-09-09T00:21:09.479" v="448" actId="1076"/>
          <ac:picMkLst>
            <pc:docMk/>
            <pc:sldMk cId="1480661878" sldId="267"/>
            <ac:picMk id="6" creationId="{F854D434-3F3C-839E-524C-C4E9B4771FF1}"/>
          </ac:picMkLst>
        </pc:picChg>
        <pc:picChg chg="del">
          <ac:chgData name="Messaoudi Asma" userId="06e1aba6-3879-4ad0-8e8c-1f44b2bd1d75" providerId="ADAL" clId="{A566758C-D7E3-4912-AF7B-C48B3C9ED899}" dt="2024-09-08T23:05:20.764" v="113" actId="478"/>
          <ac:picMkLst>
            <pc:docMk/>
            <pc:sldMk cId="1480661878" sldId="267"/>
            <ac:picMk id="7" creationId="{247BDAF4-8DA8-047C-4888-CF4590B25A6A}"/>
          </ac:picMkLst>
        </pc:picChg>
      </pc:sldChg>
      <pc:sldChg chg="addSp delSp modSp add mod">
        <pc:chgData name="Messaoudi Asma" userId="06e1aba6-3879-4ad0-8e8c-1f44b2bd1d75" providerId="ADAL" clId="{A566758C-D7E3-4912-AF7B-C48B3C9ED899}" dt="2024-09-09T00:20:55.363" v="443" actId="1076"/>
        <pc:sldMkLst>
          <pc:docMk/>
          <pc:sldMk cId="676367226" sldId="268"/>
        </pc:sldMkLst>
        <pc:spChg chg="mod">
          <ac:chgData name="Messaoudi Asma" userId="06e1aba6-3879-4ad0-8e8c-1f44b2bd1d75" providerId="ADAL" clId="{A566758C-D7E3-4912-AF7B-C48B3C9ED899}" dt="2024-09-08T23:33:13.206" v="214" actId="5793"/>
          <ac:spMkLst>
            <pc:docMk/>
            <pc:sldMk cId="676367226" sldId="268"/>
            <ac:spMk id="2" creationId="{0AF39869-186F-8032-4339-2E081EFB8D74}"/>
          </ac:spMkLst>
        </pc:spChg>
        <pc:spChg chg="add del mod">
          <ac:chgData name="Messaoudi Asma" userId="06e1aba6-3879-4ad0-8e8c-1f44b2bd1d75" providerId="ADAL" clId="{A566758C-D7E3-4912-AF7B-C48B3C9ED899}" dt="2024-09-08T23:26:11.939" v="168"/>
          <ac:spMkLst>
            <pc:docMk/>
            <pc:sldMk cId="676367226" sldId="268"/>
            <ac:spMk id="8" creationId="{205FCC50-1F62-480D-A30C-05B6F0685363}"/>
          </ac:spMkLst>
        </pc:spChg>
        <pc:spChg chg="add mod">
          <ac:chgData name="Messaoudi Asma" userId="06e1aba6-3879-4ad0-8e8c-1f44b2bd1d75" providerId="ADAL" clId="{A566758C-D7E3-4912-AF7B-C48B3C9ED899}" dt="2024-09-09T00:20:51.344" v="442" actId="1076"/>
          <ac:spMkLst>
            <pc:docMk/>
            <pc:sldMk cId="676367226" sldId="268"/>
            <ac:spMk id="9" creationId="{FCCBEA71-0825-8727-9624-85D0C07C1AEF}"/>
          </ac:spMkLst>
        </pc:spChg>
        <pc:spChg chg="mod">
          <ac:chgData name="Messaoudi Asma" userId="06e1aba6-3879-4ad0-8e8c-1f44b2bd1d75" providerId="ADAL" clId="{A566758C-D7E3-4912-AF7B-C48B3C9ED899}" dt="2024-09-08T23:27:08.254" v="178" actId="123"/>
          <ac:spMkLst>
            <pc:docMk/>
            <pc:sldMk cId="676367226" sldId="268"/>
            <ac:spMk id="10" creationId="{B3F6BF03-3D1A-38A8-D970-A2036E65644D}"/>
          </ac:spMkLst>
        </pc:spChg>
        <pc:spChg chg="mod">
          <ac:chgData name="Messaoudi Asma" userId="06e1aba6-3879-4ad0-8e8c-1f44b2bd1d75" providerId="ADAL" clId="{A566758C-D7E3-4912-AF7B-C48B3C9ED899}" dt="2024-09-09T00:15:12.096" v="387"/>
          <ac:spMkLst>
            <pc:docMk/>
            <pc:sldMk cId="676367226" sldId="268"/>
            <ac:spMk id="13" creationId="{0224D4C2-F297-CDBB-4376-F71FE4624715}"/>
          </ac:spMkLst>
        </pc:spChg>
        <pc:picChg chg="del">
          <ac:chgData name="Messaoudi Asma" userId="06e1aba6-3879-4ad0-8e8c-1f44b2bd1d75" providerId="ADAL" clId="{A566758C-D7E3-4912-AF7B-C48B3C9ED899}" dt="2024-09-08T23:11:25.462" v="152" actId="478"/>
          <ac:picMkLst>
            <pc:docMk/>
            <pc:sldMk cId="676367226" sldId="268"/>
            <ac:picMk id="3" creationId="{4F20E075-A274-AC18-562E-93D772DB784C}"/>
          </ac:picMkLst>
        </pc:picChg>
        <pc:picChg chg="add mod">
          <ac:chgData name="Messaoudi Asma" userId="06e1aba6-3879-4ad0-8e8c-1f44b2bd1d75" providerId="ADAL" clId="{A566758C-D7E3-4912-AF7B-C48B3C9ED899}" dt="2024-09-09T00:20:48.517" v="441" actId="1076"/>
          <ac:picMkLst>
            <pc:docMk/>
            <pc:sldMk cId="676367226" sldId="268"/>
            <ac:picMk id="5" creationId="{9F1D98F4-2810-C6D1-734C-34247DB20EB3}"/>
          </ac:picMkLst>
        </pc:picChg>
        <pc:picChg chg="del">
          <ac:chgData name="Messaoudi Asma" userId="06e1aba6-3879-4ad0-8e8c-1f44b2bd1d75" providerId="ADAL" clId="{A566758C-D7E3-4912-AF7B-C48B3C9ED899}" dt="2024-09-08T23:11:28.193" v="153" actId="478"/>
          <ac:picMkLst>
            <pc:docMk/>
            <pc:sldMk cId="676367226" sldId="268"/>
            <ac:picMk id="6" creationId="{F854D434-3F3C-839E-524C-C4E9B4771FF1}"/>
          </ac:picMkLst>
        </pc:picChg>
        <pc:picChg chg="add mod">
          <ac:chgData name="Messaoudi Asma" userId="06e1aba6-3879-4ad0-8e8c-1f44b2bd1d75" providerId="ADAL" clId="{A566758C-D7E3-4912-AF7B-C48B3C9ED899}" dt="2024-09-09T00:20:55.363" v="443" actId="1076"/>
          <ac:picMkLst>
            <pc:docMk/>
            <pc:sldMk cId="676367226" sldId="268"/>
            <ac:picMk id="12" creationId="{17EBBA60-A197-A177-C145-63EBF3BED216}"/>
          </ac:picMkLst>
        </pc:picChg>
      </pc:sldChg>
      <pc:sldChg chg="addSp delSp modSp add mod setBg">
        <pc:chgData name="Messaoudi Asma" userId="06e1aba6-3879-4ad0-8e8c-1f44b2bd1d75" providerId="ADAL" clId="{A566758C-D7E3-4912-AF7B-C48B3C9ED899}" dt="2024-09-09T00:20:59.263" v="444" actId="1076"/>
        <pc:sldMkLst>
          <pc:docMk/>
          <pc:sldMk cId="2994146605" sldId="269"/>
        </pc:sldMkLst>
        <pc:spChg chg="mod">
          <ac:chgData name="Messaoudi Asma" userId="06e1aba6-3879-4ad0-8e8c-1f44b2bd1d75" providerId="ADAL" clId="{A566758C-D7E3-4912-AF7B-C48B3C9ED899}" dt="2024-09-08T23:33:15.899" v="215" actId="5793"/>
          <ac:spMkLst>
            <pc:docMk/>
            <pc:sldMk cId="2994146605" sldId="269"/>
            <ac:spMk id="2" creationId="{0AF39869-186F-8032-4339-2E081EFB8D74}"/>
          </ac:spMkLst>
        </pc:spChg>
        <pc:spChg chg="mod">
          <ac:chgData name="Messaoudi Asma" userId="06e1aba6-3879-4ad0-8e8c-1f44b2bd1d75" providerId="ADAL" clId="{A566758C-D7E3-4912-AF7B-C48B3C9ED899}" dt="2024-09-09T00:15:12.096" v="387"/>
          <ac:spMkLst>
            <pc:docMk/>
            <pc:sldMk cId="2994146605" sldId="269"/>
            <ac:spMk id="6" creationId="{56721521-018B-0EF7-6CEE-0EEF7519D007}"/>
          </ac:spMkLst>
        </pc:spChg>
        <pc:spChg chg="del mod">
          <ac:chgData name="Messaoudi Asma" userId="06e1aba6-3879-4ad0-8e8c-1f44b2bd1d75" providerId="ADAL" clId="{A566758C-D7E3-4912-AF7B-C48B3C9ED899}" dt="2024-09-08T23:28:43.460" v="183" actId="478"/>
          <ac:spMkLst>
            <pc:docMk/>
            <pc:sldMk cId="2994146605" sldId="269"/>
            <ac:spMk id="9" creationId="{FCCBEA71-0825-8727-9624-85D0C07C1AEF}"/>
          </ac:spMkLst>
        </pc:spChg>
        <pc:spChg chg="mod ord">
          <ac:chgData name="Messaoudi Asma" userId="06e1aba6-3879-4ad0-8e8c-1f44b2bd1d75" providerId="ADAL" clId="{A566758C-D7E3-4912-AF7B-C48B3C9ED899}" dt="2024-09-09T00:20:33.734" v="438" actId="1076"/>
          <ac:spMkLst>
            <pc:docMk/>
            <pc:sldMk cId="2994146605" sldId="269"/>
            <ac:spMk id="10" creationId="{B3F6BF03-3D1A-38A8-D970-A2036E65644D}"/>
          </ac:spMkLst>
        </pc:spChg>
        <pc:spChg chg="add del">
          <ac:chgData name="Messaoudi Asma" userId="06e1aba6-3879-4ad0-8e8c-1f44b2bd1d75" providerId="ADAL" clId="{A566758C-D7E3-4912-AF7B-C48B3C9ED899}" dt="2024-09-08T23:29:32.325" v="190" actId="26606"/>
          <ac:spMkLst>
            <pc:docMk/>
            <pc:sldMk cId="2994146605" sldId="269"/>
            <ac:spMk id="15" creationId="{66E48AFA-8884-4F68-A44F-D2C1E8609C5A}"/>
          </ac:spMkLst>
        </pc:spChg>
        <pc:spChg chg="add del">
          <ac:chgData name="Messaoudi Asma" userId="06e1aba6-3879-4ad0-8e8c-1f44b2bd1d75" providerId="ADAL" clId="{A566758C-D7E3-4912-AF7B-C48B3C9ED899}" dt="2024-09-08T23:29:32.325" v="190" actId="26606"/>
          <ac:spMkLst>
            <pc:docMk/>
            <pc:sldMk cId="2994146605" sldId="269"/>
            <ac:spMk id="17" creationId="{969D19A6-08CB-498C-93EC-3FFB021FC68A}"/>
          </ac:spMkLst>
        </pc:spChg>
        <pc:spChg chg="add del">
          <ac:chgData name="Messaoudi Asma" userId="06e1aba6-3879-4ad0-8e8c-1f44b2bd1d75" providerId="ADAL" clId="{A566758C-D7E3-4912-AF7B-C48B3C9ED899}" dt="2024-09-08T23:29:36.073" v="192" actId="26606"/>
          <ac:spMkLst>
            <pc:docMk/>
            <pc:sldMk cId="2994146605" sldId="269"/>
            <ac:spMk id="19" creationId="{8F451A30-466B-4996-9BA5-CD6ABCC6D558}"/>
          </ac:spMkLst>
        </pc:spChg>
        <pc:spChg chg="add del">
          <ac:chgData name="Messaoudi Asma" userId="06e1aba6-3879-4ad0-8e8c-1f44b2bd1d75" providerId="ADAL" clId="{A566758C-D7E3-4912-AF7B-C48B3C9ED899}" dt="2024-09-08T23:29:36.073" v="192" actId="26606"/>
          <ac:spMkLst>
            <pc:docMk/>
            <pc:sldMk cId="2994146605" sldId="269"/>
            <ac:spMk id="20" creationId="{9D25F302-27C5-414F-97F8-6EA0A6C028BA}"/>
          </ac:spMkLst>
        </pc:spChg>
        <pc:spChg chg="add del">
          <ac:chgData name="Messaoudi Asma" userId="06e1aba6-3879-4ad0-8e8c-1f44b2bd1d75" providerId="ADAL" clId="{A566758C-D7E3-4912-AF7B-C48B3C9ED899}" dt="2024-09-08T23:29:36.073" v="192" actId="26606"/>
          <ac:spMkLst>
            <pc:docMk/>
            <pc:sldMk cId="2994146605" sldId="269"/>
            <ac:spMk id="21" creationId="{830A36F8-48C2-4842-A87B-8CE8DF4E7FD2}"/>
          </ac:spMkLst>
        </pc:spChg>
        <pc:picChg chg="add mod">
          <ac:chgData name="Messaoudi Asma" userId="06e1aba6-3879-4ad0-8e8c-1f44b2bd1d75" providerId="ADAL" clId="{A566758C-D7E3-4912-AF7B-C48B3C9ED899}" dt="2024-09-09T00:20:59.263" v="444" actId="1076"/>
          <ac:picMkLst>
            <pc:docMk/>
            <pc:sldMk cId="2994146605" sldId="269"/>
            <ac:picMk id="4" creationId="{EA332F8D-0415-5E49-F2F7-81982C4320A9}"/>
          </ac:picMkLst>
        </pc:picChg>
        <pc:picChg chg="del">
          <ac:chgData name="Messaoudi Asma" userId="06e1aba6-3879-4ad0-8e8c-1f44b2bd1d75" providerId="ADAL" clId="{A566758C-D7E3-4912-AF7B-C48B3C9ED899}" dt="2024-09-08T23:28:39.957" v="181" actId="478"/>
          <ac:picMkLst>
            <pc:docMk/>
            <pc:sldMk cId="2994146605" sldId="269"/>
            <ac:picMk id="5" creationId="{9F1D98F4-2810-C6D1-734C-34247DB20EB3}"/>
          </ac:picMkLst>
        </pc:picChg>
        <pc:picChg chg="del">
          <ac:chgData name="Messaoudi Asma" userId="06e1aba6-3879-4ad0-8e8c-1f44b2bd1d75" providerId="ADAL" clId="{A566758C-D7E3-4912-AF7B-C48B3C9ED899}" dt="2024-09-08T23:28:44.847" v="184" actId="478"/>
          <ac:picMkLst>
            <pc:docMk/>
            <pc:sldMk cId="2994146605" sldId="269"/>
            <ac:picMk id="12" creationId="{17EBBA60-A197-A177-C145-63EBF3BED216}"/>
          </ac:picMkLst>
        </pc:picChg>
      </pc:sldChg>
      <pc:sldChg chg="addSp delSp modSp add mod">
        <pc:chgData name="Messaoudi Asma" userId="06e1aba6-3879-4ad0-8e8c-1f44b2bd1d75" providerId="ADAL" clId="{A566758C-D7E3-4912-AF7B-C48B3C9ED899}" dt="2024-09-09T00:20:29.670" v="436" actId="1076"/>
        <pc:sldMkLst>
          <pc:docMk/>
          <pc:sldMk cId="3581913801" sldId="270"/>
        </pc:sldMkLst>
        <pc:spChg chg="mod">
          <ac:chgData name="Messaoudi Asma" userId="06e1aba6-3879-4ad0-8e8c-1f44b2bd1d75" providerId="ADAL" clId="{A566758C-D7E3-4912-AF7B-C48B3C9ED899}" dt="2024-09-08T23:33:19.190" v="216" actId="5793"/>
          <ac:spMkLst>
            <pc:docMk/>
            <pc:sldMk cId="3581913801" sldId="270"/>
            <ac:spMk id="2" creationId="{0AF39869-186F-8032-4339-2E081EFB8D74}"/>
          </ac:spMkLst>
        </pc:spChg>
        <pc:spChg chg="mod">
          <ac:chgData name="Messaoudi Asma" userId="06e1aba6-3879-4ad0-8e8c-1f44b2bd1d75" providerId="ADAL" clId="{A566758C-D7E3-4912-AF7B-C48B3C9ED899}" dt="2024-09-09T00:15:12.096" v="387"/>
          <ac:spMkLst>
            <pc:docMk/>
            <pc:sldMk cId="3581913801" sldId="270"/>
            <ac:spMk id="7" creationId="{AE54D92D-E786-15BE-9DD5-D13085459C79}"/>
          </ac:spMkLst>
        </pc:spChg>
        <pc:spChg chg="mod">
          <ac:chgData name="Messaoudi Asma" userId="06e1aba6-3879-4ad0-8e8c-1f44b2bd1d75" providerId="ADAL" clId="{A566758C-D7E3-4912-AF7B-C48B3C9ED899}" dt="2024-09-09T00:20:25.770" v="434" actId="1076"/>
          <ac:spMkLst>
            <pc:docMk/>
            <pc:sldMk cId="3581913801" sldId="270"/>
            <ac:spMk id="10" creationId="{B3F6BF03-3D1A-38A8-D970-A2036E65644D}"/>
          </ac:spMkLst>
        </pc:spChg>
        <pc:picChg chg="del">
          <ac:chgData name="Messaoudi Asma" userId="06e1aba6-3879-4ad0-8e8c-1f44b2bd1d75" providerId="ADAL" clId="{A566758C-D7E3-4912-AF7B-C48B3C9ED899}" dt="2024-09-08T23:30:26.766" v="200" actId="478"/>
          <ac:picMkLst>
            <pc:docMk/>
            <pc:sldMk cId="3581913801" sldId="270"/>
            <ac:picMk id="4" creationId="{EA332F8D-0415-5E49-F2F7-81982C4320A9}"/>
          </ac:picMkLst>
        </pc:picChg>
        <pc:picChg chg="add mod">
          <ac:chgData name="Messaoudi Asma" userId="06e1aba6-3879-4ad0-8e8c-1f44b2bd1d75" providerId="ADAL" clId="{A566758C-D7E3-4912-AF7B-C48B3C9ED899}" dt="2024-09-09T00:20:27.210" v="435" actId="1076"/>
          <ac:picMkLst>
            <pc:docMk/>
            <pc:sldMk cId="3581913801" sldId="270"/>
            <ac:picMk id="5" creationId="{71A59E5C-FD08-1C0A-8AFB-AB27677CB24D}"/>
          </ac:picMkLst>
        </pc:picChg>
        <pc:picChg chg="add mod">
          <ac:chgData name="Messaoudi Asma" userId="06e1aba6-3879-4ad0-8e8c-1f44b2bd1d75" providerId="ADAL" clId="{A566758C-D7E3-4912-AF7B-C48B3C9ED899}" dt="2024-09-09T00:20:29.670" v="436" actId="1076"/>
          <ac:picMkLst>
            <pc:docMk/>
            <pc:sldMk cId="3581913801" sldId="270"/>
            <ac:picMk id="6" creationId="{9FEDDE10-B82D-ED7B-10D7-2D7DDC08C43C}"/>
          </ac:picMkLst>
        </pc:picChg>
      </pc:sldChg>
      <pc:sldChg chg="addSp delSp modSp add mod">
        <pc:chgData name="Messaoudi Asma" userId="06e1aba6-3879-4ad0-8e8c-1f44b2bd1d75" providerId="ADAL" clId="{A566758C-D7E3-4912-AF7B-C48B3C9ED899}" dt="2024-09-09T00:21:35.061" v="452" actId="1076"/>
        <pc:sldMkLst>
          <pc:docMk/>
          <pc:sldMk cId="2201590052" sldId="271"/>
        </pc:sldMkLst>
        <pc:spChg chg="mod">
          <ac:chgData name="Messaoudi Asma" userId="06e1aba6-3879-4ad0-8e8c-1f44b2bd1d75" providerId="ADAL" clId="{A566758C-D7E3-4912-AF7B-C48B3C9ED899}" dt="2024-09-08T23:34:13.005" v="219" actId="108"/>
          <ac:spMkLst>
            <pc:docMk/>
            <pc:sldMk cId="2201590052" sldId="271"/>
            <ac:spMk id="2" creationId="{0AF39869-186F-8032-4339-2E081EFB8D74}"/>
          </ac:spMkLst>
        </pc:spChg>
        <pc:spChg chg="mod">
          <ac:chgData name="Messaoudi Asma" userId="06e1aba6-3879-4ad0-8e8c-1f44b2bd1d75" providerId="ADAL" clId="{A566758C-D7E3-4912-AF7B-C48B3C9ED899}" dt="2024-09-09T00:15:12.096" v="387"/>
          <ac:spMkLst>
            <pc:docMk/>
            <pc:sldMk cId="2201590052" sldId="271"/>
            <ac:spMk id="7" creationId="{5F118757-32C9-3984-2C1B-59280E270447}"/>
          </ac:spMkLst>
        </pc:spChg>
        <pc:spChg chg="mod">
          <ac:chgData name="Messaoudi Asma" userId="06e1aba6-3879-4ad0-8e8c-1f44b2bd1d75" providerId="ADAL" clId="{A566758C-D7E3-4912-AF7B-C48B3C9ED899}" dt="2024-09-09T00:21:33.118" v="451" actId="1076"/>
          <ac:spMkLst>
            <pc:docMk/>
            <pc:sldMk cId="2201590052" sldId="271"/>
            <ac:spMk id="10" creationId="{B3F6BF03-3D1A-38A8-D970-A2036E65644D}"/>
          </ac:spMkLst>
        </pc:spChg>
        <pc:picChg chg="add mod">
          <ac:chgData name="Messaoudi Asma" userId="06e1aba6-3879-4ad0-8e8c-1f44b2bd1d75" providerId="ADAL" clId="{A566758C-D7E3-4912-AF7B-C48B3C9ED899}" dt="2024-09-09T00:21:35.061" v="452" actId="1076"/>
          <ac:picMkLst>
            <pc:docMk/>
            <pc:sldMk cId="2201590052" sldId="271"/>
            <ac:picMk id="4" creationId="{D2E080EB-BB2E-F139-EDAC-0146CAE19539}"/>
          </ac:picMkLst>
        </pc:picChg>
        <pc:picChg chg="del">
          <ac:chgData name="Messaoudi Asma" userId="06e1aba6-3879-4ad0-8e8c-1f44b2bd1d75" providerId="ADAL" clId="{A566758C-D7E3-4912-AF7B-C48B3C9ED899}" dt="2024-09-08T23:35:08.183" v="222" actId="478"/>
          <ac:picMkLst>
            <pc:docMk/>
            <pc:sldMk cId="2201590052" sldId="271"/>
            <ac:picMk id="5" creationId="{71A59E5C-FD08-1C0A-8AFB-AB27677CB24D}"/>
          </ac:picMkLst>
        </pc:picChg>
        <pc:picChg chg="del">
          <ac:chgData name="Messaoudi Asma" userId="06e1aba6-3879-4ad0-8e8c-1f44b2bd1d75" providerId="ADAL" clId="{A566758C-D7E3-4912-AF7B-C48B3C9ED899}" dt="2024-09-08T23:32:47.078" v="212" actId="478"/>
          <ac:picMkLst>
            <pc:docMk/>
            <pc:sldMk cId="2201590052" sldId="271"/>
            <ac:picMk id="6" creationId="{9FEDDE10-B82D-ED7B-10D7-2D7DDC08C43C}"/>
          </ac:picMkLst>
        </pc:picChg>
      </pc:sldChg>
      <pc:sldChg chg="addSp delSp modSp add mod">
        <pc:chgData name="Messaoudi Asma" userId="06e1aba6-3879-4ad0-8e8c-1f44b2bd1d75" providerId="ADAL" clId="{A566758C-D7E3-4912-AF7B-C48B3C9ED899}" dt="2024-09-09T00:22:00.957" v="460" actId="1076"/>
        <pc:sldMkLst>
          <pc:docMk/>
          <pc:sldMk cId="2309579430" sldId="272"/>
        </pc:sldMkLst>
        <pc:spChg chg="mod">
          <ac:chgData name="Messaoudi Asma" userId="06e1aba6-3879-4ad0-8e8c-1f44b2bd1d75" providerId="ADAL" clId="{A566758C-D7E3-4912-AF7B-C48B3C9ED899}" dt="2024-09-08T23:36:44.615" v="257" actId="13926"/>
          <ac:spMkLst>
            <pc:docMk/>
            <pc:sldMk cId="2309579430" sldId="272"/>
            <ac:spMk id="2" creationId="{0AF39869-186F-8032-4339-2E081EFB8D74}"/>
          </ac:spMkLst>
        </pc:spChg>
        <pc:spChg chg="add mod">
          <ac:chgData name="Messaoudi Asma" userId="06e1aba6-3879-4ad0-8e8c-1f44b2bd1d75" providerId="ADAL" clId="{A566758C-D7E3-4912-AF7B-C48B3C9ED899}" dt="2024-09-09T00:21:55.514" v="458" actId="14100"/>
          <ac:spMkLst>
            <pc:docMk/>
            <pc:sldMk cId="2309579430" sldId="272"/>
            <ac:spMk id="7" creationId="{EBF87E89-74EE-924A-D2D7-B2A2D7227A9C}"/>
          </ac:spMkLst>
        </pc:spChg>
        <pc:spChg chg="mod">
          <ac:chgData name="Messaoudi Asma" userId="06e1aba6-3879-4ad0-8e8c-1f44b2bd1d75" providerId="ADAL" clId="{A566758C-D7E3-4912-AF7B-C48B3C9ED899}" dt="2024-09-09T00:15:12.096" v="387"/>
          <ac:spMkLst>
            <pc:docMk/>
            <pc:sldMk cId="2309579430" sldId="272"/>
            <ac:spMk id="9" creationId="{B983DDDD-932C-2702-3755-E8855080099B}"/>
          </ac:spMkLst>
        </pc:spChg>
        <pc:spChg chg="del">
          <ac:chgData name="Messaoudi Asma" userId="06e1aba6-3879-4ad0-8e8c-1f44b2bd1d75" providerId="ADAL" clId="{A566758C-D7E3-4912-AF7B-C48B3C9ED899}" dt="2024-09-08T23:37:08.987" v="260" actId="478"/>
          <ac:spMkLst>
            <pc:docMk/>
            <pc:sldMk cId="2309579430" sldId="272"/>
            <ac:spMk id="10" creationId="{B3F6BF03-3D1A-38A8-D970-A2036E65644D}"/>
          </ac:spMkLst>
        </pc:spChg>
        <pc:picChg chg="add mod modCrop">
          <ac:chgData name="Messaoudi Asma" userId="06e1aba6-3879-4ad0-8e8c-1f44b2bd1d75" providerId="ADAL" clId="{A566758C-D7E3-4912-AF7B-C48B3C9ED899}" dt="2024-09-09T00:21:48.621" v="456" actId="1076"/>
          <ac:picMkLst>
            <pc:docMk/>
            <pc:sldMk cId="2309579430" sldId="272"/>
            <ac:picMk id="3" creationId="{58880BA8-934D-55D3-ECFC-C6B0F05EF12C}"/>
          </ac:picMkLst>
        </pc:picChg>
        <pc:picChg chg="del">
          <ac:chgData name="Messaoudi Asma" userId="06e1aba6-3879-4ad0-8e8c-1f44b2bd1d75" providerId="ADAL" clId="{A566758C-D7E3-4912-AF7B-C48B3C9ED899}" dt="2024-09-08T23:37:11.017" v="261" actId="478"/>
          <ac:picMkLst>
            <pc:docMk/>
            <pc:sldMk cId="2309579430" sldId="272"/>
            <ac:picMk id="4" creationId="{D2E080EB-BB2E-F139-EDAC-0146CAE19539}"/>
          </ac:picMkLst>
        </pc:picChg>
        <pc:picChg chg="add mod modCrop">
          <ac:chgData name="Messaoudi Asma" userId="06e1aba6-3879-4ad0-8e8c-1f44b2bd1d75" providerId="ADAL" clId="{A566758C-D7E3-4912-AF7B-C48B3C9ED899}" dt="2024-09-09T00:22:00.957" v="460" actId="1076"/>
          <ac:picMkLst>
            <pc:docMk/>
            <pc:sldMk cId="2309579430" sldId="272"/>
            <ac:picMk id="5" creationId="{6CD42FBB-C352-EAB6-2062-87793F2BF2D5}"/>
          </ac:picMkLst>
        </pc:picChg>
        <pc:picChg chg="add mod">
          <ac:chgData name="Messaoudi Asma" userId="06e1aba6-3879-4ad0-8e8c-1f44b2bd1d75" providerId="ADAL" clId="{A566758C-D7E3-4912-AF7B-C48B3C9ED899}" dt="2024-09-09T00:21:57.966" v="459" actId="1076"/>
          <ac:picMkLst>
            <pc:docMk/>
            <pc:sldMk cId="2309579430" sldId="272"/>
            <ac:picMk id="8" creationId="{74E22521-999F-22E8-20CD-B425222AEAED}"/>
          </ac:picMkLst>
        </pc:picChg>
      </pc:sldChg>
      <pc:sldChg chg="addSp delSp modSp add mod">
        <pc:chgData name="Messaoudi Asma" userId="06e1aba6-3879-4ad0-8e8c-1f44b2bd1d75" providerId="ADAL" clId="{A566758C-D7E3-4912-AF7B-C48B3C9ED899}" dt="2024-09-09T00:22:21.088" v="466" actId="1076"/>
        <pc:sldMkLst>
          <pc:docMk/>
          <pc:sldMk cId="3737688274" sldId="273"/>
        </pc:sldMkLst>
        <pc:spChg chg="mod">
          <ac:chgData name="Messaoudi Asma" userId="06e1aba6-3879-4ad0-8e8c-1f44b2bd1d75" providerId="ADAL" clId="{A566758C-D7E3-4912-AF7B-C48B3C9ED899}" dt="2024-09-08T23:36:53.429" v="259" actId="13926"/>
          <ac:spMkLst>
            <pc:docMk/>
            <pc:sldMk cId="3737688274" sldId="273"/>
            <ac:spMk id="2" creationId="{0AF39869-186F-8032-4339-2E081EFB8D74}"/>
          </ac:spMkLst>
        </pc:spChg>
        <pc:spChg chg="add mod">
          <ac:chgData name="Messaoudi Asma" userId="06e1aba6-3879-4ad0-8e8c-1f44b2bd1d75" providerId="ADAL" clId="{A566758C-D7E3-4912-AF7B-C48B3C9ED899}" dt="2024-09-09T00:22:21.088" v="466" actId="1076"/>
          <ac:spMkLst>
            <pc:docMk/>
            <pc:sldMk cId="3737688274" sldId="273"/>
            <ac:spMk id="3" creationId="{A7ED33F2-994D-08D9-F7CA-5C390B59470E}"/>
          </ac:spMkLst>
        </pc:spChg>
        <pc:spChg chg="mod">
          <ac:chgData name="Messaoudi Asma" userId="06e1aba6-3879-4ad0-8e8c-1f44b2bd1d75" providerId="ADAL" clId="{A566758C-D7E3-4912-AF7B-C48B3C9ED899}" dt="2024-09-09T00:15:12.096" v="387"/>
          <ac:spMkLst>
            <pc:docMk/>
            <pc:sldMk cId="3737688274" sldId="273"/>
            <ac:spMk id="8" creationId="{B2571745-E484-2095-3DEF-A7A13C18608C}"/>
          </ac:spMkLst>
        </pc:spChg>
        <pc:spChg chg="del">
          <ac:chgData name="Messaoudi Asma" userId="06e1aba6-3879-4ad0-8e8c-1f44b2bd1d75" providerId="ADAL" clId="{A566758C-D7E3-4912-AF7B-C48B3C9ED899}" dt="2024-09-08T23:39:23.919" v="284" actId="478"/>
          <ac:spMkLst>
            <pc:docMk/>
            <pc:sldMk cId="3737688274" sldId="273"/>
            <ac:spMk id="10" creationId="{B3F6BF03-3D1A-38A8-D970-A2036E65644D}"/>
          </ac:spMkLst>
        </pc:spChg>
        <pc:picChg chg="del">
          <ac:chgData name="Messaoudi Asma" userId="06e1aba6-3879-4ad0-8e8c-1f44b2bd1d75" providerId="ADAL" clId="{A566758C-D7E3-4912-AF7B-C48B3C9ED899}" dt="2024-09-08T23:39:24.834" v="285" actId="478"/>
          <ac:picMkLst>
            <pc:docMk/>
            <pc:sldMk cId="3737688274" sldId="273"/>
            <ac:picMk id="4" creationId="{D2E080EB-BB2E-F139-EDAC-0146CAE19539}"/>
          </ac:picMkLst>
        </pc:picChg>
        <pc:picChg chg="add mod">
          <ac:chgData name="Messaoudi Asma" userId="06e1aba6-3879-4ad0-8e8c-1f44b2bd1d75" providerId="ADAL" clId="{A566758C-D7E3-4912-AF7B-C48B3C9ED899}" dt="2024-09-09T00:22:18.786" v="465" actId="1076"/>
          <ac:picMkLst>
            <pc:docMk/>
            <pc:sldMk cId="3737688274" sldId="273"/>
            <ac:picMk id="5" creationId="{8FE8EB03-CA0E-DEBF-FA0C-9C8EC7DA5E21}"/>
          </ac:picMkLst>
        </pc:picChg>
        <pc:picChg chg="add mod">
          <ac:chgData name="Messaoudi Asma" userId="06e1aba6-3879-4ad0-8e8c-1f44b2bd1d75" providerId="ADAL" clId="{A566758C-D7E3-4912-AF7B-C48B3C9ED899}" dt="2024-09-09T00:22:11.091" v="463" actId="1076"/>
          <ac:picMkLst>
            <pc:docMk/>
            <pc:sldMk cId="3737688274" sldId="273"/>
            <ac:picMk id="7" creationId="{A52AD4EA-8241-B641-64F7-896AB5E97412}"/>
          </ac:picMkLst>
        </pc:picChg>
      </pc:sldChg>
      <pc:sldChg chg="addSp delSp modSp add mod">
        <pc:chgData name="Messaoudi Asma" userId="06e1aba6-3879-4ad0-8e8c-1f44b2bd1d75" providerId="ADAL" clId="{A566758C-D7E3-4912-AF7B-C48B3C9ED899}" dt="2024-09-09T00:22:28.865" v="469" actId="1076"/>
        <pc:sldMkLst>
          <pc:docMk/>
          <pc:sldMk cId="95282619" sldId="274"/>
        </pc:sldMkLst>
        <pc:spChg chg="mod">
          <ac:chgData name="Messaoudi Asma" userId="06e1aba6-3879-4ad0-8e8c-1f44b2bd1d75" providerId="ADAL" clId="{A566758C-D7E3-4912-AF7B-C48B3C9ED899}" dt="2024-09-08T23:42:30.829" v="313" actId="5793"/>
          <ac:spMkLst>
            <pc:docMk/>
            <pc:sldMk cId="95282619" sldId="274"/>
            <ac:spMk id="2" creationId="{0AF39869-186F-8032-4339-2E081EFB8D74}"/>
          </ac:spMkLst>
        </pc:spChg>
        <pc:spChg chg="mod">
          <ac:chgData name="Messaoudi Asma" userId="06e1aba6-3879-4ad0-8e8c-1f44b2bd1d75" providerId="ADAL" clId="{A566758C-D7E3-4912-AF7B-C48B3C9ED899}" dt="2024-09-09T00:15:12.096" v="387"/>
          <ac:spMkLst>
            <pc:docMk/>
            <pc:sldMk cId="95282619" sldId="274"/>
            <ac:spMk id="7" creationId="{6636A13D-3F4F-18D9-DC77-0DA11EAC357C}"/>
          </ac:spMkLst>
        </pc:spChg>
        <pc:spChg chg="mod">
          <ac:chgData name="Messaoudi Asma" userId="06e1aba6-3879-4ad0-8e8c-1f44b2bd1d75" providerId="ADAL" clId="{A566758C-D7E3-4912-AF7B-C48B3C9ED899}" dt="2024-09-09T00:22:27.231" v="468" actId="1076"/>
          <ac:spMkLst>
            <pc:docMk/>
            <pc:sldMk cId="95282619" sldId="274"/>
            <ac:spMk id="10" creationId="{B3F6BF03-3D1A-38A8-D970-A2036E65644D}"/>
          </ac:spMkLst>
        </pc:spChg>
        <pc:picChg chg="del">
          <ac:chgData name="Messaoudi Asma" userId="06e1aba6-3879-4ad0-8e8c-1f44b2bd1d75" providerId="ADAL" clId="{A566758C-D7E3-4912-AF7B-C48B3C9ED899}" dt="2024-09-08T23:46:12.771" v="316" actId="478"/>
          <ac:picMkLst>
            <pc:docMk/>
            <pc:sldMk cId="95282619" sldId="274"/>
            <ac:picMk id="4" creationId="{D2E080EB-BB2E-F139-EDAC-0146CAE19539}"/>
          </ac:picMkLst>
        </pc:picChg>
        <pc:picChg chg="add mod">
          <ac:chgData name="Messaoudi Asma" userId="06e1aba6-3879-4ad0-8e8c-1f44b2bd1d75" providerId="ADAL" clId="{A566758C-D7E3-4912-AF7B-C48B3C9ED899}" dt="2024-09-09T00:22:24.366" v="467" actId="1076"/>
          <ac:picMkLst>
            <pc:docMk/>
            <pc:sldMk cId="95282619" sldId="274"/>
            <ac:picMk id="5" creationId="{BC789EF6-DDC6-37C5-F44C-7E9B4EA5157B}"/>
          </ac:picMkLst>
        </pc:picChg>
        <pc:picChg chg="add mod">
          <ac:chgData name="Messaoudi Asma" userId="06e1aba6-3879-4ad0-8e8c-1f44b2bd1d75" providerId="ADAL" clId="{A566758C-D7E3-4912-AF7B-C48B3C9ED899}" dt="2024-09-09T00:22:28.865" v="469" actId="1076"/>
          <ac:picMkLst>
            <pc:docMk/>
            <pc:sldMk cId="95282619" sldId="274"/>
            <ac:picMk id="6" creationId="{CFA6AC7A-E1EE-FC04-CEAA-B0FC47690E6E}"/>
          </ac:picMkLst>
        </pc:picChg>
      </pc:sldChg>
    </pc:docChg>
  </pc:docChgLst>
  <pc:docChgLst>
    <pc:chgData name="Messaoudi Asma" userId="06e1aba6-3879-4ad0-8e8c-1f44b2bd1d75" providerId="ADAL" clId="{5A3C68DE-08C7-434B-ACAB-F4FDB223C425}"/>
    <pc:docChg chg="modSld">
      <pc:chgData name="Messaoudi Asma" userId="06e1aba6-3879-4ad0-8e8c-1f44b2bd1d75" providerId="ADAL" clId="{5A3C68DE-08C7-434B-ACAB-F4FDB223C425}" dt="2024-09-09T00:28:33.623" v="29" actId="14100"/>
      <pc:docMkLst>
        <pc:docMk/>
      </pc:docMkLst>
      <pc:sldChg chg="modSp mod">
        <pc:chgData name="Messaoudi Asma" userId="06e1aba6-3879-4ad0-8e8c-1f44b2bd1d75" providerId="ADAL" clId="{5A3C68DE-08C7-434B-ACAB-F4FDB223C425}" dt="2024-08-31T07:02:55.777" v="5" actId="6549"/>
        <pc:sldMkLst>
          <pc:docMk/>
          <pc:sldMk cId="1526414660" sldId="256"/>
        </pc:sldMkLst>
        <pc:spChg chg="mod">
          <ac:chgData name="Messaoudi Asma" userId="06e1aba6-3879-4ad0-8e8c-1f44b2bd1d75" providerId="ADAL" clId="{5A3C68DE-08C7-434B-ACAB-F4FDB223C425}" dt="2024-08-31T07:02:55.777" v="5" actId="6549"/>
          <ac:spMkLst>
            <pc:docMk/>
            <pc:sldMk cId="1526414660" sldId="256"/>
            <ac:spMk id="7" creationId="{00000000-0000-0000-0000-000000000000}"/>
          </ac:spMkLst>
        </pc:spChg>
      </pc:sldChg>
      <pc:sldChg chg="modSp mod">
        <pc:chgData name="Messaoudi Asma" userId="06e1aba6-3879-4ad0-8e8c-1f44b2bd1d75" providerId="ADAL" clId="{5A3C68DE-08C7-434B-ACAB-F4FDB223C425}" dt="2024-09-09T00:28:33.623" v="29" actId="14100"/>
        <pc:sldMkLst>
          <pc:docMk/>
          <pc:sldMk cId="2573967010" sldId="263"/>
        </pc:sldMkLst>
        <pc:spChg chg="mod">
          <ac:chgData name="Messaoudi Asma" userId="06e1aba6-3879-4ad0-8e8c-1f44b2bd1d75" providerId="ADAL" clId="{5A3C68DE-08C7-434B-ACAB-F4FDB223C425}" dt="2024-09-09T00:28:14.154" v="24" actId="1076"/>
          <ac:spMkLst>
            <pc:docMk/>
            <pc:sldMk cId="2573967010" sldId="263"/>
            <ac:spMk id="36" creationId="{00000000-0000-0000-0000-000000000000}"/>
          </ac:spMkLst>
        </pc:spChg>
        <pc:spChg chg="mod">
          <ac:chgData name="Messaoudi Asma" userId="06e1aba6-3879-4ad0-8e8c-1f44b2bd1d75" providerId="ADAL" clId="{5A3C68DE-08C7-434B-ACAB-F4FDB223C425}" dt="2024-09-09T00:28:26.215" v="27" actId="1076"/>
          <ac:spMkLst>
            <pc:docMk/>
            <pc:sldMk cId="2573967010" sldId="263"/>
            <ac:spMk id="37" creationId="{00000000-0000-0000-0000-000000000000}"/>
          </ac:spMkLst>
        </pc:spChg>
        <pc:picChg chg="mod">
          <ac:chgData name="Messaoudi Asma" userId="06e1aba6-3879-4ad0-8e8c-1f44b2bd1d75" providerId="ADAL" clId="{5A3C68DE-08C7-434B-ACAB-F4FDB223C425}" dt="2024-09-09T00:28:10.457" v="23" actId="14100"/>
          <ac:picMkLst>
            <pc:docMk/>
            <pc:sldMk cId="2573967010" sldId="263"/>
            <ac:picMk id="33" creationId="{00000000-0000-0000-0000-000000000000}"/>
          </ac:picMkLst>
        </pc:picChg>
        <pc:cxnChg chg="mod">
          <ac:chgData name="Messaoudi Asma" userId="06e1aba6-3879-4ad0-8e8c-1f44b2bd1d75" providerId="ADAL" clId="{5A3C68DE-08C7-434B-ACAB-F4FDB223C425}" dt="2024-09-09T00:28:20.012" v="26" actId="14100"/>
          <ac:cxnSpMkLst>
            <pc:docMk/>
            <pc:sldMk cId="2573967010" sldId="263"/>
            <ac:cxnSpMk id="34" creationId="{00000000-0000-0000-0000-000000000000}"/>
          </ac:cxnSpMkLst>
        </pc:cxnChg>
        <pc:cxnChg chg="mod">
          <ac:chgData name="Messaoudi Asma" userId="06e1aba6-3879-4ad0-8e8c-1f44b2bd1d75" providerId="ADAL" clId="{5A3C68DE-08C7-434B-ACAB-F4FDB223C425}" dt="2024-09-09T00:28:33.623" v="29" actId="14100"/>
          <ac:cxnSpMkLst>
            <pc:docMk/>
            <pc:sldMk cId="2573967010" sldId="263"/>
            <ac:cxnSpMk id="35" creationId="{00000000-0000-0000-0000-000000000000}"/>
          </ac:cxnSpMkLst>
        </pc:cxnChg>
        <pc:cxnChg chg="mod">
          <ac:chgData name="Messaoudi Asma" userId="06e1aba6-3879-4ad0-8e8c-1f44b2bd1d75" providerId="ADAL" clId="{5A3C68DE-08C7-434B-ACAB-F4FDB223C425}" dt="2024-09-09T00:28:14.154" v="24" actId="1076"/>
          <ac:cxnSpMkLst>
            <pc:docMk/>
            <pc:sldMk cId="2573967010" sldId="263"/>
            <ac:cxnSpMk id="39" creationId="{2F4D26F3-EFC8-43B1-AF9F-97574A3B43CC}"/>
          </ac:cxnSpMkLst>
        </pc:cxnChg>
        <pc:cxnChg chg="mod">
          <ac:chgData name="Messaoudi Asma" userId="06e1aba6-3879-4ad0-8e8c-1f44b2bd1d75" providerId="ADAL" clId="{5A3C68DE-08C7-434B-ACAB-F4FDB223C425}" dt="2024-09-09T00:28:26.215" v="27" actId="1076"/>
          <ac:cxnSpMkLst>
            <pc:docMk/>
            <pc:sldMk cId="2573967010" sldId="263"/>
            <ac:cxnSpMk id="40" creationId="{44579E64-54B7-EEF9-07F5-50E370A57BDF}"/>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15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34B901-D565-4D43-AF1B-63B355ABF477}" type="datetimeFigureOut">
              <a:rPr lang="en-150" smtClean="0"/>
              <a:t>9/9/24</a:t>
            </a:fld>
            <a:endParaRPr lang="en-150"/>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15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150"/>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15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DBEFE4-7EE8-4A1C-A10E-77C90093D3E3}" type="slidenum">
              <a:rPr lang="en-150" smtClean="0"/>
              <a:t>‹#›</a:t>
            </a:fld>
            <a:endParaRPr lang="en-150"/>
          </a:p>
        </p:txBody>
      </p:sp>
    </p:spTree>
    <p:extLst>
      <p:ext uri="{BB962C8B-B14F-4D97-AF65-F5344CB8AC3E}">
        <p14:creationId xmlns:p14="http://schemas.microsoft.com/office/powerpoint/2010/main" val="1647839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A863AE6-04B6-400A-88B8-4375F71AD784}" type="datetime1">
              <a:rPr lang="fr-FR" smtClean="0"/>
              <a:t>09/09/2024</a:t>
            </a:fld>
            <a:endParaRPr lang="fr-FR"/>
          </a:p>
        </p:txBody>
      </p:sp>
      <p:sp>
        <p:nvSpPr>
          <p:cNvPr id="5" name="Footer Placeholder 4"/>
          <p:cNvSpPr>
            <a:spLocks noGrp="1"/>
          </p:cNvSpPr>
          <p:nvPr>
            <p:ph type="ftr" sz="quarter" idx="11"/>
          </p:nvPr>
        </p:nvSpPr>
        <p:spPr>
          <a:xfrm>
            <a:off x="1921934" y="5054602"/>
            <a:ext cx="4064860" cy="279400"/>
          </a:xfrm>
        </p:spPr>
        <p:txBody>
          <a:bodyPr/>
          <a:lstStyle/>
          <a:p>
            <a:endParaRPr lang="fr-FR"/>
          </a:p>
        </p:txBody>
      </p:sp>
      <p:sp>
        <p:nvSpPr>
          <p:cNvPr id="6" name="Slide Number Placeholder 5"/>
          <p:cNvSpPr>
            <a:spLocks noGrp="1"/>
          </p:cNvSpPr>
          <p:nvPr>
            <p:ph type="sldNum" sz="quarter" idx="12"/>
          </p:nvPr>
        </p:nvSpPr>
        <p:spPr>
          <a:xfrm>
            <a:off x="6817317" y="5054602"/>
            <a:ext cx="413483" cy="279400"/>
          </a:xfrm>
        </p:spPr>
        <p:txBody>
          <a:bodyPr/>
          <a:lstStyle/>
          <a:p>
            <a:fld id="{78D6102A-D2C0-4C31-ACFF-D0906AA716B8}" type="slidenum">
              <a:rPr lang="fr-FR" smtClean="0"/>
              <a:t>‹#›</a:t>
            </a:fld>
            <a:endParaRPr lang="fr-FR"/>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480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0581323-87EF-4F07-A1BC-DA3E37C635FC}" type="datetime1">
              <a:rPr lang="fr-FR" smtClean="0"/>
              <a:t>09/09/2024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8D6102A-D2C0-4C31-ACFF-D0906AA716B8}" type="slidenum">
              <a:rPr lang="fr-FR" smtClean="0"/>
              <a:t>‹#›</a:t>
            </a:fld>
            <a:endParaRPr lang="fr-FR"/>
          </a:p>
        </p:txBody>
      </p:sp>
    </p:spTree>
    <p:extLst>
      <p:ext uri="{BB962C8B-B14F-4D97-AF65-F5344CB8AC3E}">
        <p14:creationId xmlns:p14="http://schemas.microsoft.com/office/powerpoint/2010/main" val="33422231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0581323-87EF-4F07-A1BC-DA3E37C635FC}" type="datetime1">
              <a:rPr lang="fr-FR" smtClean="0"/>
              <a:t>09/09/2024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D6102A-D2C0-4C31-ACFF-D0906AA716B8}" type="slidenum">
              <a:rPr lang="fr-FR" smtClean="0"/>
              <a:t>‹#›</a:t>
            </a:fld>
            <a:endParaRPr lang="fr-FR"/>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429362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0581323-87EF-4F07-A1BC-DA3E37C635FC}" type="datetime1">
              <a:rPr lang="fr-FR" smtClean="0"/>
              <a:t>09/09/2024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D6102A-D2C0-4C31-ACFF-D0906AA716B8}" type="slidenum">
              <a:rPr lang="fr-FR" smtClean="0"/>
              <a:t>‹#›</a:t>
            </a:fld>
            <a:endParaRPr lang="fr-FR"/>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513822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0581323-87EF-4F07-A1BC-DA3E37C635FC}" type="datetime1">
              <a:rPr lang="fr-FR" smtClean="0"/>
              <a:t>09/09/2024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D6102A-D2C0-4C31-ACFF-D0906AA716B8}" type="slidenum">
              <a:rPr lang="fr-FR" smtClean="0"/>
              <a:t>‹#›</a:t>
            </a:fld>
            <a:endParaRPr lang="fr-FR"/>
          </a:p>
        </p:txBody>
      </p:sp>
    </p:spTree>
    <p:extLst>
      <p:ext uri="{BB962C8B-B14F-4D97-AF65-F5344CB8AC3E}">
        <p14:creationId xmlns:p14="http://schemas.microsoft.com/office/powerpoint/2010/main" val="303751758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0581323-87EF-4F07-A1BC-DA3E37C635FC}" type="datetime1">
              <a:rPr lang="fr-FR" smtClean="0"/>
              <a:t>09/09/2024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D6102A-D2C0-4C31-ACFF-D0906AA716B8}" type="slidenum">
              <a:rPr lang="fr-FR" smtClean="0"/>
              <a:t>‹#›</a:t>
            </a:fld>
            <a:endParaRPr lang="fr-FR"/>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388483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fr-FR"/>
              <a:t>Modifiez le style du titre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0581323-87EF-4F07-A1BC-DA3E37C635FC}" type="datetime1">
              <a:rPr lang="fr-FR" smtClean="0"/>
              <a:t>09/09/2024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D6102A-D2C0-4C31-ACFF-D0906AA716B8}" type="slidenum">
              <a:rPr lang="fr-FR" smtClean="0"/>
              <a:t>‹#›</a:t>
            </a:fld>
            <a:endParaRPr lang="fr-FR"/>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417232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6819911-F6E9-4174-97E8-210B8078EC72}" type="datetime1">
              <a:rPr lang="fr-FR" smtClean="0"/>
              <a:t>09/09/2024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D6102A-D2C0-4C31-ACFF-D0906AA716B8}" type="slidenum">
              <a:rPr lang="fr-FR" smtClean="0"/>
              <a:t>‹#›</a:t>
            </a:fld>
            <a:endParaRPr lang="fr-FR"/>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7500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60A7DA-8953-4B89-A872-B0527614406E}" type="datetime1">
              <a:rPr lang="fr-FR" smtClean="0"/>
              <a:t>09/09/2024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D6102A-D2C0-4C31-ACFF-D0906AA716B8}" type="slidenum">
              <a:rPr lang="fr-FR" smtClean="0"/>
              <a:t>‹#›</a:t>
            </a:fld>
            <a:endParaRPr lang="fr-FR"/>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651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153C618-3D4E-4AF8-A758-A5D809D1E156}" type="datetime1">
              <a:rPr lang="fr-FR" smtClean="0"/>
              <a:t>09/09/2024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D6102A-D2C0-4C31-ACFF-D0906AA716B8}" type="slidenum">
              <a:rPr lang="fr-FR" smtClean="0"/>
              <a:t>‹#›</a:t>
            </a:fld>
            <a:endParaRPr lang="fr-FR"/>
          </a:p>
        </p:txBody>
      </p:sp>
    </p:spTree>
    <p:extLst>
      <p:ext uri="{BB962C8B-B14F-4D97-AF65-F5344CB8AC3E}">
        <p14:creationId xmlns:p14="http://schemas.microsoft.com/office/powerpoint/2010/main" val="425618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D649BC4-F807-464C-B55B-CCD87B1C1B5D}" type="datetime1">
              <a:rPr lang="fr-FR" smtClean="0"/>
              <a:t>09/09/2024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D6102A-D2C0-4C31-ACFF-D0906AA716B8}" type="slidenum">
              <a:rPr lang="fr-FR" smtClean="0"/>
              <a:t>‹#›</a:t>
            </a:fld>
            <a:endParaRPr lang="fr-FR"/>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7492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fr-FR"/>
              <a:t>Modifiez le style du titre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F399813-2369-4307-8C44-AC5653660DFF}" type="datetime1">
              <a:rPr lang="fr-FR" smtClean="0"/>
              <a:t>09/09/2024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8D6102A-D2C0-4C31-ACFF-D0906AA716B8}" type="slidenum">
              <a:rPr lang="fr-FR" smtClean="0"/>
              <a:t>‹#›</a:t>
            </a:fld>
            <a:endParaRPr lang="fr-FR"/>
          </a:p>
        </p:txBody>
      </p:sp>
    </p:spTree>
    <p:extLst>
      <p:ext uri="{BB962C8B-B14F-4D97-AF65-F5344CB8AC3E}">
        <p14:creationId xmlns:p14="http://schemas.microsoft.com/office/powerpoint/2010/main" val="2494118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7905389-A893-4FB1-8B4C-A559F234F646}" type="datetime1">
              <a:rPr lang="fr-FR" smtClean="0"/>
              <a:t>09/09/2024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8D6102A-D2C0-4C31-ACFF-D0906AA716B8}" type="slidenum">
              <a:rPr lang="fr-FR" smtClean="0"/>
              <a:t>‹#›</a:t>
            </a:fld>
            <a:endParaRPr lang="fr-FR"/>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3507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9512E41-134D-4E74-BB11-99BEA29465A9}" type="datetime1">
              <a:rPr lang="fr-FR" smtClean="0"/>
              <a:t>09/09/2024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8D6102A-D2C0-4C31-ACFF-D0906AA716B8}" type="slidenum">
              <a:rPr lang="fr-FR" smtClean="0"/>
              <a:t>‹#›</a:t>
            </a:fld>
            <a:endParaRPr lang="fr-FR"/>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069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B2409E-9FD9-43CF-ABFB-7587428CD86F}" type="datetime1">
              <a:rPr lang="fr-FR" smtClean="0"/>
              <a:t>09/09/2024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8D6102A-D2C0-4C31-ACFF-D0906AA716B8}" type="slidenum">
              <a:rPr lang="fr-FR" smtClean="0"/>
              <a:t>‹#›</a:t>
            </a:fld>
            <a:endParaRPr lang="fr-FR"/>
          </a:p>
        </p:txBody>
      </p:sp>
    </p:spTree>
    <p:extLst>
      <p:ext uri="{BB962C8B-B14F-4D97-AF65-F5344CB8AC3E}">
        <p14:creationId xmlns:p14="http://schemas.microsoft.com/office/powerpoint/2010/main" val="3235249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78D2C52-50BE-4A64-AEF4-D29178A64297}" type="datetime1">
              <a:rPr lang="fr-FR" smtClean="0"/>
              <a:t>09/09/2024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8D6102A-D2C0-4C31-ACFF-D0906AA716B8}" type="slidenum">
              <a:rPr lang="fr-FR" smtClean="0"/>
              <a:t>‹#›</a:t>
            </a:fld>
            <a:endParaRPr lang="fr-FR"/>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5096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fr-FR"/>
              <a:t>Modifiez le style du titre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96BB0C7-0D92-4E6B-A5CD-05C965D83C13}" type="datetime1">
              <a:rPr lang="fr-FR" smtClean="0"/>
              <a:t>09/09/2024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8D6102A-D2C0-4C31-ACFF-D0906AA716B8}" type="slidenum">
              <a:rPr lang="fr-FR" smtClean="0"/>
              <a:t>‹#›</a:t>
            </a:fld>
            <a:endParaRPr lang="fr-FR"/>
          </a:p>
        </p:txBody>
      </p:sp>
    </p:spTree>
    <p:extLst>
      <p:ext uri="{BB962C8B-B14F-4D97-AF65-F5344CB8AC3E}">
        <p14:creationId xmlns:p14="http://schemas.microsoft.com/office/powerpoint/2010/main" val="211190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0581323-87EF-4F07-A1BC-DA3E37C635FC}" type="datetime1">
              <a:rPr lang="fr-FR" smtClean="0"/>
              <a:t>09/09/2024</a:t>
            </a:fld>
            <a:endParaRPr lang="fr-FR"/>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8D6102A-D2C0-4C31-ACFF-D0906AA716B8}" type="slidenum">
              <a:rPr lang="fr-FR" smtClean="0"/>
              <a:t>‹#›</a:t>
            </a:fld>
            <a:endParaRPr lang="fr-FR"/>
          </a:p>
        </p:txBody>
      </p:sp>
    </p:spTree>
    <p:extLst>
      <p:ext uri="{BB962C8B-B14F-4D97-AF65-F5344CB8AC3E}">
        <p14:creationId xmlns:p14="http://schemas.microsoft.com/office/powerpoint/2010/main" val="354618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sma.elafrit.com/"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685800" y="1590268"/>
            <a:ext cx="7772400" cy="936105"/>
          </a:xfrm>
        </p:spPr>
        <p:txBody>
          <a:bodyPr>
            <a:normAutofit/>
          </a:bodyPr>
          <a:lstStyle/>
          <a:p>
            <a:r>
              <a:rPr lang="fr-FR" sz="2700" dirty="0"/>
              <a:t>Mémoire pour l'obtention du Diplôme Inter Universitaire (DIU) en médecine fœtale </a:t>
            </a:r>
            <a:endParaRPr lang="fr-FR" dirty="0"/>
          </a:p>
        </p:txBody>
      </p:sp>
      <p:sp>
        <p:nvSpPr>
          <p:cNvPr id="5" name="Sous-titre 4"/>
          <p:cNvSpPr>
            <a:spLocks noGrp="1"/>
          </p:cNvSpPr>
          <p:nvPr>
            <p:ph type="subTitle" idx="1"/>
          </p:nvPr>
        </p:nvSpPr>
        <p:spPr>
          <a:xfrm>
            <a:off x="899592" y="2564904"/>
            <a:ext cx="7848872" cy="936104"/>
          </a:xfrm>
          <a:solidFill>
            <a:schemeClr val="accent2">
              <a:lumMod val="20000"/>
              <a:lumOff val="80000"/>
            </a:schemeClr>
          </a:solidFill>
        </p:spPr>
        <p:txBody>
          <a:bodyPr>
            <a:normAutofit lnSpcReduction="10000"/>
          </a:bodyPr>
          <a:lstStyle/>
          <a:p>
            <a:r>
              <a:rPr lang="fr-FR" sz="1800" b="1" dirty="0">
                <a:solidFill>
                  <a:schemeClr val="tx1"/>
                </a:solidFill>
                <a:latin typeface="Times New Roman" panose="02020603050405020304" pitchFamily="18" charset="0"/>
                <a:cs typeface="Times New Roman" panose="02020603050405020304" pitchFamily="18" charset="0"/>
              </a:rPr>
              <a:t>L’HYGROMA KYSTIQUE ET L’ HYPERCLARTE NUCALE: ANOMALIES CHROMOSOIMIQUES ET ISSUES DES  GROSSESSES A PROPOS DE 53 CAS DANS LE GRAND HOPITAL DE L’EST FRANCILIEN</a:t>
            </a:r>
          </a:p>
          <a:p>
            <a:endParaRPr lang="fr-FR" dirty="0"/>
          </a:p>
        </p:txBody>
      </p:sp>
      <p:sp>
        <p:nvSpPr>
          <p:cNvPr id="2" name="Espace réservé du numéro de diapositive 1">
            <a:extLst>
              <a:ext uri="{FF2B5EF4-FFF2-40B4-BE49-F238E27FC236}">
                <a16:creationId xmlns:a16="http://schemas.microsoft.com/office/drawing/2014/main" id="{6E65D0FE-4093-27FC-13B4-3C0EB71428B7}"/>
              </a:ext>
            </a:extLst>
          </p:cNvPr>
          <p:cNvSpPr>
            <a:spLocks noGrp="1"/>
          </p:cNvSpPr>
          <p:nvPr>
            <p:ph type="sldNum" sz="quarter" idx="12"/>
          </p:nvPr>
        </p:nvSpPr>
        <p:spPr>
          <a:xfrm>
            <a:off x="6987232" y="6511503"/>
            <a:ext cx="2133600" cy="365125"/>
          </a:xfrm>
        </p:spPr>
        <p:txBody>
          <a:bodyPr/>
          <a:lstStyle/>
          <a:p>
            <a:fld id="{78D6102A-D2C0-4C31-ACFF-D0906AA716B8}" type="slidenum">
              <a:rPr lang="fr-FR" smtClean="0"/>
              <a:t>1</a:t>
            </a:fld>
            <a:endParaRPr lang="fr-FR" dirty="0"/>
          </a:p>
        </p:txBody>
      </p:sp>
      <p:pic>
        <p:nvPicPr>
          <p:cNvPr id="6" name="Image 5"/>
          <p:cNvPicPr/>
          <p:nvPr/>
        </p:nvPicPr>
        <p:blipFill>
          <a:blip r:embed="rId2">
            <a:extLst>
              <a:ext uri="{28A0092B-C50C-407E-A947-70E740481C1C}">
                <a14:useLocalDpi xmlns:a14="http://schemas.microsoft.com/office/drawing/2010/main" val="0"/>
              </a:ext>
            </a:extLst>
          </a:blip>
          <a:stretch>
            <a:fillRect/>
          </a:stretch>
        </p:blipFill>
        <p:spPr>
          <a:xfrm>
            <a:off x="467544" y="260648"/>
            <a:ext cx="1238250" cy="485775"/>
          </a:xfrm>
          <a:prstGeom prst="rect">
            <a:avLst/>
          </a:prstGeom>
        </p:spPr>
      </p:pic>
      <p:sp>
        <p:nvSpPr>
          <p:cNvPr id="7" name="ZoneTexte 6"/>
          <p:cNvSpPr txBox="1"/>
          <p:nvPr/>
        </p:nvSpPr>
        <p:spPr>
          <a:xfrm>
            <a:off x="4932040" y="4007591"/>
            <a:ext cx="3744416" cy="258532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b="1" dirty="0"/>
              <a:t>Préparé par :</a:t>
            </a:r>
            <a:br>
              <a:rPr lang="fr-FR" dirty="0"/>
            </a:br>
            <a:r>
              <a:rPr lang="fr-FR" dirty="0"/>
              <a:t>Dr Asma MESSAOUDI</a:t>
            </a:r>
          </a:p>
          <a:p>
            <a:r>
              <a:rPr lang="fr-FR" b="1" dirty="0"/>
              <a:t>Directeur de Recherche :</a:t>
            </a:r>
            <a:br>
              <a:rPr lang="fr-FR" dirty="0"/>
            </a:br>
            <a:r>
              <a:rPr lang="fr-FR" dirty="0"/>
              <a:t>Mohamed Amine EL AFRIT </a:t>
            </a:r>
          </a:p>
          <a:p>
            <a:r>
              <a:rPr lang="fr-FR" b="1" dirty="0"/>
              <a:t>Année Universitaire : 2023-2024</a:t>
            </a:r>
            <a:br>
              <a:rPr lang="fr-FR" dirty="0"/>
            </a:br>
            <a:r>
              <a:rPr lang="fr-FR" b="1" dirty="0"/>
              <a:t>Date de Soumission : 09/09/2024</a:t>
            </a:r>
            <a:endParaRPr lang="fr-FR" dirty="0"/>
          </a:p>
          <a:p>
            <a:r>
              <a:rPr lang="fr-FR" dirty="0"/>
              <a:t> </a:t>
            </a:r>
          </a:p>
          <a:p>
            <a:r>
              <a:rPr lang="fr-FR" u="sng" dirty="0">
                <a:solidFill>
                  <a:schemeClr val="tx1"/>
                </a:solidFill>
                <a:hlinkClick r:id="rId3">
                  <a:extLst>
                    <a:ext uri="{A12FA001-AC4F-418D-AE19-62706E023703}">
                      <ahyp:hlinkClr xmlns:ahyp="http://schemas.microsoft.com/office/drawing/2018/hyperlinkcolor" val="tx"/>
                    </a:ext>
                  </a:extLst>
                </a:hlinkClick>
              </a:rPr>
              <a:t>www.asma.elafrit.com</a:t>
            </a:r>
            <a:r>
              <a:rPr lang="fr-FR" dirty="0">
                <a:solidFill>
                  <a:schemeClr val="tx1"/>
                </a:solidFill>
              </a:rPr>
              <a:t> </a:t>
            </a:r>
          </a:p>
          <a:p>
            <a:endParaRPr lang="fr-FR"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4005064"/>
            <a:ext cx="3551024" cy="2585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6414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F39869-186F-8032-4339-2E081EFB8D74}"/>
              </a:ext>
            </a:extLst>
          </p:cNvPr>
          <p:cNvSpPr>
            <a:spLocks noGrp="1"/>
          </p:cNvSpPr>
          <p:nvPr>
            <p:ph type="title"/>
          </p:nvPr>
        </p:nvSpPr>
        <p:spPr>
          <a:xfrm>
            <a:off x="457200" y="274638"/>
            <a:ext cx="8507288" cy="1143000"/>
          </a:xfrm>
        </p:spPr>
        <p:style>
          <a:lnRef idx="1">
            <a:schemeClr val="accent1"/>
          </a:lnRef>
          <a:fillRef idx="2">
            <a:schemeClr val="accent1"/>
          </a:fillRef>
          <a:effectRef idx="1">
            <a:schemeClr val="accent1"/>
          </a:effectRef>
          <a:fontRef idx="minor">
            <a:schemeClr val="dk1"/>
          </a:fontRef>
        </p:style>
        <p:txBody>
          <a:bodyPr>
            <a:normAutofit/>
          </a:bodyPr>
          <a:lstStyle/>
          <a:p>
            <a:r>
              <a:rPr lang="fr-FR" sz="1800" b="1" dirty="0">
                <a:solidFill>
                  <a:srgbClr val="0F4761"/>
                </a:solidFill>
                <a:latin typeface="Aptos Display" panose="020B0004020202020204" pitchFamily="34" charset="0"/>
                <a:cs typeface="Times New Roman" panose="02020603050405020304" pitchFamily="18" charset="0"/>
              </a:rPr>
              <a:t>Comparaison des résultats de notre étude aves les résultats de la littérature </a:t>
            </a:r>
            <a:endParaRPr lang="en-150" sz="1800" b="1" dirty="0">
              <a:solidFill>
                <a:srgbClr val="0F4761"/>
              </a:solidFill>
              <a:latin typeface="Aptos Display" panose="020B0004020202020204" pitchFamily="34" charset="0"/>
              <a:cs typeface="Times New Roman" panose="02020603050405020304" pitchFamily="18" charset="0"/>
            </a:endParaRPr>
          </a:p>
        </p:txBody>
      </p:sp>
      <p:sp>
        <p:nvSpPr>
          <p:cNvPr id="11" name="Espace réservé du numéro de diapositive 10">
            <a:extLst>
              <a:ext uri="{FF2B5EF4-FFF2-40B4-BE49-F238E27FC236}">
                <a16:creationId xmlns:a16="http://schemas.microsoft.com/office/drawing/2014/main" id="{6499906B-6938-6F94-76BB-C5BCBD81EAE7}"/>
              </a:ext>
            </a:extLst>
          </p:cNvPr>
          <p:cNvSpPr>
            <a:spLocks noGrp="1"/>
          </p:cNvSpPr>
          <p:nvPr>
            <p:ph type="sldNum" sz="quarter" idx="12"/>
          </p:nvPr>
        </p:nvSpPr>
        <p:spPr/>
        <p:txBody>
          <a:bodyPr/>
          <a:lstStyle/>
          <a:p>
            <a:fld id="{78D6102A-D2C0-4C31-ACFF-D0906AA716B8}" type="slidenum">
              <a:rPr lang="fr-FR" smtClean="0"/>
              <a:t>10</a:t>
            </a:fld>
            <a:endParaRPr lang="fr-FR"/>
          </a:p>
        </p:txBody>
      </p:sp>
      <p:pic>
        <p:nvPicPr>
          <p:cNvPr id="3" name="Image 2">
            <a:extLst>
              <a:ext uri="{FF2B5EF4-FFF2-40B4-BE49-F238E27FC236}">
                <a16:creationId xmlns:a16="http://schemas.microsoft.com/office/drawing/2014/main" id="{4F20E075-A274-AC18-562E-93D772DB784C}"/>
              </a:ext>
            </a:extLst>
          </p:cNvPr>
          <p:cNvPicPr>
            <a:picLocks noChangeAspect="1"/>
          </p:cNvPicPr>
          <p:nvPr/>
        </p:nvPicPr>
        <p:blipFill>
          <a:blip r:embed="rId2"/>
          <a:stretch>
            <a:fillRect/>
          </a:stretch>
        </p:blipFill>
        <p:spPr>
          <a:xfrm>
            <a:off x="2078298" y="2659689"/>
            <a:ext cx="5112568" cy="2671317"/>
          </a:xfrm>
          <a:prstGeom prst="rect">
            <a:avLst/>
          </a:prstGeom>
        </p:spPr>
        <p:style>
          <a:lnRef idx="2">
            <a:schemeClr val="accent6"/>
          </a:lnRef>
          <a:fillRef idx="1">
            <a:schemeClr val="lt1"/>
          </a:fillRef>
          <a:effectRef idx="0">
            <a:schemeClr val="accent6"/>
          </a:effectRef>
          <a:fontRef idx="minor">
            <a:schemeClr val="dk1"/>
          </a:fontRef>
        </p:style>
      </p:pic>
      <p:pic>
        <p:nvPicPr>
          <p:cNvPr id="6" name="Image 5">
            <a:extLst>
              <a:ext uri="{FF2B5EF4-FFF2-40B4-BE49-F238E27FC236}">
                <a16:creationId xmlns:a16="http://schemas.microsoft.com/office/drawing/2014/main" id="{F854D434-3F3C-839E-524C-C4E9B4771FF1}"/>
              </a:ext>
            </a:extLst>
          </p:cNvPr>
          <p:cNvPicPr>
            <a:picLocks noChangeAspect="1"/>
          </p:cNvPicPr>
          <p:nvPr/>
        </p:nvPicPr>
        <p:blipFill>
          <a:blip r:embed="rId3"/>
          <a:stretch>
            <a:fillRect/>
          </a:stretch>
        </p:blipFill>
        <p:spPr>
          <a:xfrm>
            <a:off x="704310" y="5489046"/>
            <a:ext cx="7735380" cy="476316"/>
          </a:xfrm>
          <a:prstGeom prst="rect">
            <a:avLst/>
          </a:prstGeom>
          <a:ln w="28575">
            <a:solidFill>
              <a:schemeClr val="tx1"/>
            </a:solidFill>
          </a:ln>
        </p:spPr>
      </p:pic>
      <p:sp>
        <p:nvSpPr>
          <p:cNvPr id="10" name="ZoneTexte 9">
            <a:extLst>
              <a:ext uri="{FF2B5EF4-FFF2-40B4-BE49-F238E27FC236}">
                <a16:creationId xmlns:a16="http://schemas.microsoft.com/office/drawing/2014/main" id="{B3F6BF03-3D1A-38A8-D970-A2036E65644D}"/>
              </a:ext>
            </a:extLst>
          </p:cNvPr>
          <p:cNvSpPr txBox="1"/>
          <p:nvPr/>
        </p:nvSpPr>
        <p:spPr>
          <a:xfrm>
            <a:off x="1024756" y="1728375"/>
            <a:ext cx="7219652" cy="92333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fr-FR" sz="1800" kern="0" dirty="0">
                <a:effectLst/>
                <a:latin typeface="Times New Roman" panose="02020603050405020304" pitchFamily="18" charset="0"/>
                <a:ea typeface="Aptos" panose="020B0004020202020204" pitchFamily="34" charset="0"/>
              </a:rPr>
              <a:t>Une autre étude faite en Irlande colligeant 677 cas d’hygroma kystique pendant une période de 15 ans de 2007 à 2022, qui a trouvé un taux d’anomalies chromosomiques de 60% réparti comme suit</a:t>
            </a:r>
            <a:endParaRPr lang="en-150" dirty="0"/>
          </a:p>
        </p:txBody>
      </p:sp>
    </p:spTree>
    <p:extLst>
      <p:ext uri="{BB962C8B-B14F-4D97-AF65-F5344CB8AC3E}">
        <p14:creationId xmlns:p14="http://schemas.microsoft.com/office/powerpoint/2010/main" val="1480661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F39869-186F-8032-4339-2E081EFB8D74}"/>
              </a:ext>
            </a:extLst>
          </p:cNvPr>
          <p:cNvSpPr>
            <a:spLocks noGrp="1"/>
          </p:cNvSpPr>
          <p:nvPr>
            <p:ph type="title"/>
          </p:nvPr>
        </p:nvSpPr>
        <p:spPr>
          <a:xfrm>
            <a:off x="457200" y="274638"/>
            <a:ext cx="8507288" cy="1143000"/>
          </a:xfrm>
        </p:spPr>
        <p:style>
          <a:lnRef idx="1">
            <a:schemeClr val="accent1"/>
          </a:lnRef>
          <a:fillRef idx="2">
            <a:schemeClr val="accent1"/>
          </a:fillRef>
          <a:effectRef idx="1">
            <a:schemeClr val="accent1"/>
          </a:effectRef>
          <a:fontRef idx="minor">
            <a:schemeClr val="dk1"/>
          </a:fontRef>
        </p:style>
        <p:txBody>
          <a:bodyPr>
            <a:normAutofit/>
          </a:bodyPr>
          <a:lstStyle/>
          <a:p>
            <a:pPr marL="457200" lvl="1">
              <a:lnSpc>
                <a:spcPct val="115000"/>
              </a:lnSpc>
              <a:spcBef>
                <a:spcPts val="800"/>
              </a:spcBef>
              <a:spcAft>
                <a:spcPts val="400"/>
              </a:spcAft>
            </a:pPr>
            <a:r>
              <a:rPr lang="fr-FR" sz="1800" b="1"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Quel est l’apport de l’analyse chromosomique par puce à ADN et de Bobs dans le cas des </a:t>
            </a:r>
            <a:r>
              <a:rPr lang="fr-FR" sz="1800" b="1" dirty="0" err="1">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hyperclartés</a:t>
            </a:r>
            <a:r>
              <a:rPr lang="fr-FR" sz="1800" b="1"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 nucales à caryotype normal ?</a:t>
            </a:r>
            <a:endParaRPr lang="en-150" sz="1800" b="1"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endParaRPr>
          </a:p>
        </p:txBody>
      </p:sp>
      <p:sp>
        <p:nvSpPr>
          <p:cNvPr id="13" name="Espace réservé du numéro de diapositive 12">
            <a:extLst>
              <a:ext uri="{FF2B5EF4-FFF2-40B4-BE49-F238E27FC236}">
                <a16:creationId xmlns:a16="http://schemas.microsoft.com/office/drawing/2014/main" id="{0224D4C2-F297-CDBB-4376-F71FE4624715}"/>
              </a:ext>
            </a:extLst>
          </p:cNvPr>
          <p:cNvSpPr>
            <a:spLocks noGrp="1"/>
          </p:cNvSpPr>
          <p:nvPr>
            <p:ph type="sldNum" sz="quarter" idx="12"/>
          </p:nvPr>
        </p:nvSpPr>
        <p:spPr/>
        <p:txBody>
          <a:bodyPr/>
          <a:lstStyle/>
          <a:p>
            <a:fld id="{78D6102A-D2C0-4C31-ACFF-D0906AA716B8}" type="slidenum">
              <a:rPr lang="fr-FR" smtClean="0"/>
              <a:t>11</a:t>
            </a:fld>
            <a:endParaRPr lang="fr-FR"/>
          </a:p>
        </p:txBody>
      </p:sp>
      <p:sp>
        <p:nvSpPr>
          <p:cNvPr id="10" name="ZoneTexte 9">
            <a:extLst>
              <a:ext uri="{FF2B5EF4-FFF2-40B4-BE49-F238E27FC236}">
                <a16:creationId xmlns:a16="http://schemas.microsoft.com/office/drawing/2014/main" id="{B3F6BF03-3D1A-38A8-D970-A2036E65644D}"/>
              </a:ext>
            </a:extLst>
          </p:cNvPr>
          <p:cNvSpPr txBox="1"/>
          <p:nvPr/>
        </p:nvSpPr>
        <p:spPr>
          <a:xfrm>
            <a:off x="1024755" y="1595818"/>
            <a:ext cx="7219652" cy="92333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fr-FR" sz="1800" kern="0" dirty="0">
                <a:effectLst/>
                <a:latin typeface="Arial" panose="020B0604020202020204" pitchFamily="34" charset="0"/>
                <a:ea typeface="Aptos" panose="020B0004020202020204" pitchFamily="34" charset="0"/>
              </a:rPr>
              <a:t>Une méta-analyse a montré qu’environ 4% des CNV pathogènes cryptiques étaient identifiés chez les fœtus avec </a:t>
            </a:r>
            <a:r>
              <a:rPr lang="fr-FR" sz="1800" kern="0" dirty="0" err="1">
                <a:effectLst/>
                <a:latin typeface="Arial" panose="020B0604020202020204" pitchFamily="34" charset="0"/>
                <a:ea typeface="Aptos" panose="020B0004020202020204" pitchFamily="34" charset="0"/>
              </a:rPr>
              <a:t>hyperclarté</a:t>
            </a:r>
            <a:r>
              <a:rPr lang="fr-FR" sz="1800" kern="0" dirty="0">
                <a:effectLst/>
                <a:latin typeface="Arial" panose="020B0604020202020204" pitchFamily="34" charset="0"/>
                <a:ea typeface="Aptos" panose="020B0004020202020204" pitchFamily="34" charset="0"/>
              </a:rPr>
              <a:t> nucale mais à caryotype normal </a:t>
            </a:r>
            <a:endParaRPr lang="en-150" dirty="0"/>
          </a:p>
        </p:txBody>
      </p:sp>
      <p:pic>
        <p:nvPicPr>
          <p:cNvPr id="5" name="Image 4">
            <a:extLst>
              <a:ext uri="{FF2B5EF4-FFF2-40B4-BE49-F238E27FC236}">
                <a16:creationId xmlns:a16="http://schemas.microsoft.com/office/drawing/2014/main" id="{9F1D98F4-2810-C6D1-734C-34247DB20EB3}"/>
              </a:ext>
            </a:extLst>
          </p:cNvPr>
          <p:cNvPicPr>
            <a:picLocks noChangeAspect="1"/>
          </p:cNvPicPr>
          <p:nvPr/>
        </p:nvPicPr>
        <p:blipFill>
          <a:blip r:embed="rId2"/>
          <a:stretch>
            <a:fillRect/>
          </a:stretch>
        </p:blipFill>
        <p:spPr>
          <a:xfrm>
            <a:off x="1024755" y="2556001"/>
            <a:ext cx="7219652" cy="634328"/>
          </a:xfrm>
          <a:prstGeom prst="rect">
            <a:avLst/>
          </a:prstGeom>
        </p:spPr>
      </p:pic>
      <p:sp>
        <p:nvSpPr>
          <p:cNvPr id="9" name="ZoneTexte 8">
            <a:extLst>
              <a:ext uri="{FF2B5EF4-FFF2-40B4-BE49-F238E27FC236}">
                <a16:creationId xmlns:a16="http://schemas.microsoft.com/office/drawing/2014/main" id="{FCCBEA71-0825-8727-9624-85D0C07C1AEF}"/>
              </a:ext>
            </a:extLst>
          </p:cNvPr>
          <p:cNvSpPr txBox="1"/>
          <p:nvPr/>
        </p:nvSpPr>
        <p:spPr>
          <a:xfrm>
            <a:off x="1024755" y="3410711"/>
            <a:ext cx="7219652" cy="175432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fr-FR" sz="1800" kern="0" dirty="0">
                <a:effectLst/>
                <a:latin typeface="Arial" panose="020B0604020202020204" pitchFamily="34" charset="0"/>
                <a:ea typeface="Aptos" panose="020B0004020202020204" pitchFamily="34" charset="0"/>
              </a:rPr>
              <a:t>Une étude rétrospective multicentrique nationale sur 720 fœtus réalisée aux hôpitaux de Grenoble, Cochin, Marseille, Saint Etienne et Versailles a identifié 53 CNV soit 8.8% par ACPA  dont 2.8% pathogènes, 2% cryptiques, 1.3% des VOUS, 1.2% CNV à pénétrance incomplète 0.2% de découverte fortuite sans lien avec la pathologie </a:t>
            </a:r>
            <a:endParaRPr lang="en-150" dirty="0"/>
          </a:p>
        </p:txBody>
      </p:sp>
      <p:pic>
        <p:nvPicPr>
          <p:cNvPr id="12" name="Image 11">
            <a:extLst>
              <a:ext uri="{FF2B5EF4-FFF2-40B4-BE49-F238E27FC236}">
                <a16:creationId xmlns:a16="http://schemas.microsoft.com/office/drawing/2014/main" id="{17EBBA60-A197-A177-C145-63EBF3BED216}"/>
              </a:ext>
            </a:extLst>
          </p:cNvPr>
          <p:cNvPicPr>
            <a:picLocks noChangeAspect="1"/>
          </p:cNvPicPr>
          <p:nvPr/>
        </p:nvPicPr>
        <p:blipFill>
          <a:blip r:embed="rId3"/>
          <a:stretch>
            <a:fillRect/>
          </a:stretch>
        </p:blipFill>
        <p:spPr>
          <a:xfrm>
            <a:off x="992755" y="5165037"/>
            <a:ext cx="7024589" cy="809731"/>
          </a:xfrm>
          <a:prstGeom prst="rect">
            <a:avLst/>
          </a:prstGeom>
        </p:spPr>
      </p:pic>
    </p:spTree>
    <p:extLst>
      <p:ext uri="{BB962C8B-B14F-4D97-AF65-F5344CB8AC3E}">
        <p14:creationId xmlns:p14="http://schemas.microsoft.com/office/powerpoint/2010/main" val="676367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F39869-186F-8032-4339-2E081EFB8D74}"/>
              </a:ext>
            </a:extLst>
          </p:cNvPr>
          <p:cNvSpPr>
            <a:spLocks noGrp="1"/>
          </p:cNvSpPr>
          <p:nvPr>
            <p:ph type="title"/>
          </p:nvPr>
        </p:nvSpPr>
        <p:spPr>
          <a:xfrm>
            <a:off x="457200" y="274638"/>
            <a:ext cx="8507288" cy="1143000"/>
          </a:xfrm>
        </p:spPr>
        <p:style>
          <a:lnRef idx="1">
            <a:schemeClr val="accent1"/>
          </a:lnRef>
          <a:fillRef idx="2">
            <a:schemeClr val="accent1"/>
          </a:fillRef>
          <a:effectRef idx="1">
            <a:schemeClr val="accent1"/>
          </a:effectRef>
          <a:fontRef idx="minor">
            <a:schemeClr val="dk1"/>
          </a:fontRef>
        </p:style>
        <p:txBody>
          <a:bodyPr>
            <a:normAutofit/>
          </a:bodyPr>
          <a:lstStyle/>
          <a:p>
            <a:pPr marL="457200" lvl="1">
              <a:lnSpc>
                <a:spcPct val="115000"/>
              </a:lnSpc>
              <a:spcBef>
                <a:spcPts val="800"/>
              </a:spcBef>
              <a:spcAft>
                <a:spcPts val="400"/>
              </a:spcAft>
            </a:pPr>
            <a:r>
              <a:rPr lang="fr-FR" sz="1800" b="1"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Quel est l’apport de l’analyse chromosomique par puce à ADN et de Bobs dans le cas des </a:t>
            </a:r>
            <a:r>
              <a:rPr lang="fr-FR" sz="1800" b="1" dirty="0" err="1">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hyperclartés</a:t>
            </a:r>
            <a:r>
              <a:rPr lang="fr-FR" sz="1800" b="1"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 nucales à caryotype normal ?</a:t>
            </a:r>
            <a:endParaRPr lang="en-150" sz="1800" b="1"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endParaRPr>
          </a:p>
        </p:txBody>
      </p:sp>
      <p:sp>
        <p:nvSpPr>
          <p:cNvPr id="6" name="Espace réservé du numéro de diapositive 5">
            <a:extLst>
              <a:ext uri="{FF2B5EF4-FFF2-40B4-BE49-F238E27FC236}">
                <a16:creationId xmlns:a16="http://schemas.microsoft.com/office/drawing/2014/main" id="{56721521-018B-0EF7-6CEE-0EEF7519D007}"/>
              </a:ext>
            </a:extLst>
          </p:cNvPr>
          <p:cNvSpPr>
            <a:spLocks noGrp="1"/>
          </p:cNvSpPr>
          <p:nvPr>
            <p:ph type="sldNum" sz="quarter" idx="12"/>
          </p:nvPr>
        </p:nvSpPr>
        <p:spPr/>
        <p:txBody>
          <a:bodyPr/>
          <a:lstStyle/>
          <a:p>
            <a:fld id="{78D6102A-D2C0-4C31-ACFF-D0906AA716B8}" type="slidenum">
              <a:rPr lang="fr-FR" smtClean="0"/>
              <a:t>12</a:t>
            </a:fld>
            <a:endParaRPr lang="fr-FR"/>
          </a:p>
        </p:txBody>
      </p:sp>
      <p:sp>
        <p:nvSpPr>
          <p:cNvPr id="10" name="ZoneTexte 9">
            <a:extLst>
              <a:ext uri="{FF2B5EF4-FFF2-40B4-BE49-F238E27FC236}">
                <a16:creationId xmlns:a16="http://schemas.microsoft.com/office/drawing/2014/main" id="{B3F6BF03-3D1A-38A8-D970-A2036E65644D}"/>
              </a:ext>
            </a:extLst>
          </p:cNvPr>
          <p:cNvSpPr txBox="1"/>
          <p:nvPr/>
        </p:nvSpPr>
        <p:spPr>
          <a:xfrm>
            <a:off x="1101018" y="1958173"/>
            <a:ext cx="7219652" cy="203132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fr-FR" sz="1800" kern="0">
                <a:effectLst/>
                <a:latin typeface="Arial" panose="020B0604020202020204" pitchFamily="34" charset="0"/>
                <a:ea typeface="Aptos" panose="020B0004020202020204" pitchFamily="34" charset="0"/>
              </a:rPr>
              <a:t>D’autres études ont permis de définir plusieurs CNV pathogènes en cas de nuque épaisse,  </a:t>
            </a:r>
            <a:r>
              <a:rPr lang="fr-FR" sz="1800" kern="0">
                <a:effectLst/>
                <a:latin typeface="Times New Roman" panose="02020603050405020304" pitchFamily="18" charset="0"/>
                <a:ea typeface="Aptos" panose="020B0004020202020204" pitchFamily="34" charset="0"/>
              </a:rPr>
              <a:t>les plus fréquents sont :  la microdélétion 22q11.2 ou le syndrome de Di-George, le syndrome de Noonan qui fait partie des rasopathies,  la duplication 22 q11.2, la délétion 10q26.12q26.3, la délétion 12q21q, la délétion 1p36, le syndrome de Sotos, , le syndrome de Cornelia de Lange, le syndrome de Smith-Lemli- Opitz, l’hyperplasie congenitale des surrénales, l’amyotrophie spinale et la délétion 4p</a:t>
            </a:r>
            <a:endParaRPr lang="en-150" dirty="0"/>
          </a:p>
        </p:txBody>
      </p:sp>
      <p:pic>
        <p:nvPicPr>
          <p:cNvPr id="4" name="Image 3">
            <a:extLst>
              <a:ext uri="{FF2B5EF4-FFF2-40B4-BE49-F238E27FC236}">
                <a16:creationId xmlns:a16="http://schemas.microsoft.com/office/drawing/2014/main" id="{EA332F8D-0415-5E49-F2F7-81982C4320A9}"/>
              </a:ext>
            </a:extLst>
          </p:cNvPr>
          <p:cNvPicPr>
            <a:picLocks noChangeAspect="1"/>
          </p:cNvPicPr>
          <p:nvPr/>
        </p:nvPicPr>
        <p:blipFill>
          <a:blip r:embed="rId2"/>
          <a:stretch>
            <a:fillRect/>
          </a:stretch>
        </p:blipFill>
        <p:spPr>
          <a:xfrm>
            <a:off x="1101018" y="4205429"/>
            <a:ext cx="7120776" cy="649207"/>
          </a:xfrm>
          <a:prstGeom prst="rect">
            <a:avLst/>
          </a:prstGeom>
        </p:spPr>
      </p:pic>
    </p:spTree>
    <p:extLst>
      <p:ext uri="{BB962C8B-B14F-4D97-AF65-F5344CB8AC3E}">
        <p14:creationId xmlns:p14="http://schemas.microsoft.com/office/powerpoint/2010/main" val="2994146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F39869-186F-8032-4339-2E081EFB8D74}"/>
              </a:ext>
            </a:extLst>
          </p:cNvPr>
          <p:cNvSpPr>
            <a:spLocks noGrp="1"/>
          </p:cNvSpPr>
          <p:nvPr>
            <p:ph type="title"/>
          </p:nvPr>
        </p:nvSpPr>
        <p:spPr>
          <a:xfrm>
            <a:off x="457200" y="274638"/>
            <a:ext cx="8507288" cy="1143000"/>
          </a:xfrm>
        </p:spPr>
        <p:style>
          <a:lnRef idx="1">
            <a:schemeClr val="accent1"/>
          </a:lnRef>
          <a:fillRef idx="2">
            <a:schemeClr val="accent1"/>
          </a:fillRef>
          <a:effectRef idx="1">
            <a:schemeClr val="accent1"/>
          </a:effectRef>
          <a:fontRef idx="minor">
            <a:schemeClr val="dk1"/>
          </a:fontRef>
        </p:style>
        <p:txBody>
          <a:bodyPr>
            <a:normAutofit/>
          </a:bodyPr>
          <a:lstStyle/>
          <a:p>
            <a:pPr marL="457200" lvl="1">
              <a:lnSpc>
                <a:spcPct val="115000"/>
              </a:lnSpc>
              <a:spcBef>
                <a:spcPts val="800"/>
              </a:spcBef>
              <a:spcAft>
                <a:spcPts val="400"/>
              </a:spcAft>
            </a:pPr>
            <a:r>
              <a:rPr lang="fr-FR" sz="1800" b="1"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Quel est l’apport de l’analyse chromosomique par puce à ADN et de Bobs dans le cas des </a:t>
            </a:r>
            <a:r>
              <a:rPr lang="fr-FR" sz="1800" b="1" dirty="0" err="1">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hyperclartés</a:t>
            </a:r>
            <a:r>
              <a:rPr lang="fr-FR" sz="1800" b="1"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 nucales à caryotype normal ?</a:t>
            </a:r>
            <a:endParaRPr lang="en-150" sz="1800" b="1"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endParaRPr>
          </a:p>
        </p:txBody>
      </p:sp>
      <p:sp>
        <p:nvSpPr>
          <p:cNvPr id="7" name="Espace réservé du numéro de diapositive 6">
            <a:extLst>
              <a:ext uri="{FF2B5EF4-FFF2-40B4-BE49-F238E27FC236}">
                <a16:creationId xmlns:a16="http://schemas.microsoft.com/office/drawing/2014/main" id="{AE54D92D-E786-15BE-9DD5-D13085459C79}"/>
              </a:ext>
            </a:extLst>
          </p:cNvPr>
          <p:cNvSpPr>
            <a:spLocks noGrp="1"/>
          </p:cNvSpPr>
          <p:nvPr>
            <p:ph type="sldNum" sz="quarter" idx="12"/>
          </p:nvPr>
        </p:nvSpPr>
        <p:spPr/>
        <p:txBody>
          <a:bodyPr/>
          <a:lstStyle/>
          <a:p>
            <a:fld id="{78D6102A-D2C0-4C31-ACFF-D0906AA716B8}" type="slidenum">
              <a:rPr lang="fr-FR" smtClean="0"/>
              <a:t>13</a:t>
            </a:fld>
            <a:endParaRPr lang="fr-FR"/>
          </a:p>
        </p:txBody>
      </p:sp>
      <p:sp>
        <p:nvSpPr>
          <p:cNvPr id="10" name="ZoneTexte 9">
            <a:extLst>
              <a:ext uri="{FF2B5EF4-FFF2-40B4-BE49-F238E27FC236}">
                <a16:creationId xmlns:a16="http://schemas.microsoft.com/office/drawing/2014/main" id="{B3F6BF03-3D1A-38A8-D970-A2036E65644D}"/>
              </a:ext>
            </a:extLst>
          </p:cNvPr>
          <p:cNvSpPr txBox="1"/>
          <p:nvPr/>
        </p:nvSpPr>
        <p:spPr>
          <a:xfrm>
            <a:off x="1195616" y="1512223"/>
            <a:ext cx="7219652" cy="203132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fr-FR" sz="1800" kern="0" dirty="0">
                <a:effectLst/>
                <a:latin typeface="Times New Roman" panose="02020603050405020304" pitchFamily="18" charset="0"/>
                <a:ea typeface="Aptos" panose="020B0004020202020204" pitchFamily="34" charset="0"/>
              </a:rPr>
              <a:t>Il est à noter que le syndrome de Noonan est la maladies génétique la plus fréquente retrouvée dans les </a:t>
            </a:r>
            <a:r>
              <a:rPr lang="fr-FR" sz="1800" kern="0" dirty="0" err="1">
                <a:effectLst/>
                <a:latin typeface="Times New Roman" panose="02020603050405020304" pitchFamily="18" charset="0"/>
                <a:ea typeface="Aptos" panose="020B0004020202020204" pitchFamily="34" charset="0"/>
              </a:rPr>
              <a:t>hyperclartés</a:t>
            </a:r>
            <a:r>
              <a:rPr lang="fr-FR" sz="1800" kern="0" dirty="0">
                <a:effectLst/>
                <a:latin typeface="Times New Roman" panose="02020603050405020304" pitchFamily="18" charset="0"/>
                <a:ea typeface="Aptos" panose="020B0004020202020204" pitchFamily="34" charset="0"/>
              </a:rPr>
              <a:t> nucales à caryotype normal (10%) qui appartient au groupe des </a:t>
            </a:r>
            <a:r>
              <a:rPr lang="fr-FR" sz="1800" kern="0" dirty="0" err="1">
                <a:effectLst/>
                <a:latin typeface="Times New Roman" panose="02020603050405020304" pitchFamily="18" charset="0"/>
                <a:ea typeface="Aptos" panose="020B0004020202020204" pitchFamily="34" charset="0"/>
              </a:rPr>
              <a:t>rasopathies</a:t>
            </a:r>
            <a:r>
              <a:rPr lang="fr-FR" sz="1800" kern="0" dirty="0">
                <a:effectLst/>
                <a:latin typeface="Times New Roman" panose="02020603050405020304" pitchFamily="18" charset="0"/>
                <a:ea typeface="Aptos" panose="020B0004020202020204" pitchFamily="34" charset="0"/>
              </a:rPr>
              <a:t>. Le diagnostic doit être évoqué devant une sténose de l’artère pulmonaire mais aussi devant un épanchement pleural, un </a:t>
            </a:r>
            <a:r>
              <a:rPr lang="fr-FR" sz="1800" kern="0" dirty="0" err="1">
                <a:effectLst/>
                <a:latin typeface="Times New Roman" panose="02020603050405020304" pitchFamily="18" charset="0"/>
                <a:ea typeface="Aptos" panose="020B0004020202020204" pitchFamily="34" charset="0"/>
              </a:rPr>
              <a:t>hydrops</a:t>
            </a:r>
            <a:r>
              <a:rPr lang="fr-FR" sz="1800" kern="0" dirty="0">
                <a:effectLst/>
                <a:latin typeface="Times New Roman" panose="02020603050405020304" pitchFamily="18" charset="0"/>
                <a:ea typeface="Aptos" panose="020B0004020202020204" pitchFamily="34" charset="0"/>
              </a:rPr>
              <a:t> </a:t>
            </a:r>
            <a:r>
              <a:rPr lang="fr-FR" sz="1800" kern="0" dirty="0" err="1">
                <a:effectLst/>
                <a:latin typeface="Times New Roman" panose="02020603050405020304" pitchFamily="18" charset="0"/>
                <a:ea typeface="Aptos" panose="020B0004020202020204" pitchFamily="34" charset="0"/>
              </a:rPr>
              <a:t>foetalis</a:t>
            </a:r>
            <a:r>
              <a:rPr lang="fr-FR" sz="1800" kern="0" dirty="0">
                <a:effectLst/>
                <a:latin typeface="Times New Roman" panose="02020603050405020304" pitchFamily="18" charset="0"/>
                <a:ea typeface="Aptos" panose="020B0004020202020204" pitchFamily="34" charset="0"/>
              </a:rPr>
              <a:t> ou un </a:t>
            </a:r>
            <a:r>
              <a:rPr lang="fr-FR" sz="1800" kern="0" dirty="0" err="1">
                <a:effectLst/>
                <a:latin typeface="Times New Roman" panose="02020603050405020304" pitchFamily="18" charset="0"/>
                <a:ea typeface="Aptos" panose="020B0004020202020204" pitchFamily="34" charset="0"/>
              </a:rPr>
              <a:t>polyhydramnios</a:t>
            </a:r>
            <a:r>
              <a:rPr lang="fr-FR" sz="1800" kern="0" dirty="0">
                <a:effectLst/>
                <a:latin typeface="Times New Roman" panose="02020603050405020304" pitchFamily="18" charset="0"/>
                <a:ea typeface="Aptos" panose="020B0004020202020204" pitchFamily="34" charset="0"/>
              </a:rPr>
              <a:t>. Il est hérité dans 30 à 75 % des cas. Toutefois le diagnostic de ces </a:t>
            </a:r>
            <a:r>
              <a:rPr lang="fr-FR" sz="1800" kern="0" dirty="0" err="1">
                <a:effectLst/>
                <a:latin typeface="Times New Roman" panose="02020603050405020304" pitchFamily="18" charset="0"/>
                <a:ea typeface="Aptos" panose="020B0004020202020204" pitchFamily="34" charset="0"/>
              </a:rPr>
              <a:t>rasopathies</a:t>
            </a:r>
            <a:r>
              <a:rPr lang="fr-FR" sz="1800" kern="0" dirty="0">
                <a:effectLst/>
                <a:latin typeface="Times New Roman" panose="02020603050405020304" pitchFamily="18" charset="0"/>
                <a:ea typeface="Aptos" panose="020B0004020202020204" pitchFamily="34" charset="0"/>
              </a:rPr>
              <a:t> reste faible en anténatal surtout en cas d’</a:t>
            </a:r>
            <a:r>
              <a:rPr lang="fr-FR" sz="1800" kern="0" dirty="0" err="1">
                <a:effectLst/>
                <a:latin typeface="Times New Roman" panose="02020603050405020304" pitchFamily="18" charset="0"/>
                <a:ea typeface="Aptos" panose="020B0004020202020204" pitchFamily="34" charset="0"/>
              </a:rPr>
              <a:t>hyperclarté</a:t>
            </a:r>
            <a:r>
              <a:rPr lang="fr-FR" sz="1800" kern="0" dirty="0">
                <a:effectLst/>
                <a:latin typeface="Times New Roman" panose="02020603050405020304" pitchFamily="18" charset="0"/>
                <a:ea typeface="Aptos" panose="020B0004020202020204" pitchFamily="34" charset="0"/>
              </a:rPr>
              <a:t> nucale isolée sans signes </a:t>
            </a:r>
            <a:r>
              <a:rPr lang="fr-FR" sz="1800" kern="0" dirty="0" err="1">
                <a:effectLst/>
                <a:latin typeface="Times New Roman" panose="02020603050405020304" pitchFamily="18" charset="0"/>
                <a:ea typeface="Aptos" panose="020B0004020202020204" pitchFamily="34" charset="0"/>
              </a:rPr>
              <a:t>assoiciés</a:t>
            </a:r>
            <a:r>
              <a:rPr lang="fr-FR" sz="1800" kern="0" dirty="0">
                <a:effectLst/>
                <a:latin typeface="Times New Roman" panose="02020603050405020304" pitchFamily="18" charset="0"/>
                <a:ea typeface="Aptos" panose="020B0004020202020204" pitchFamily="34" charset="0"/>
              </a:rPr>
              <a:t> </a:t>
            </a:r>
            <a:endParaRPr lang="en-150" dirty="0"/>
          </a:p>
        </p:txBody>
      </p:sp>
      <p:pic>
        <p:nvPicPr>
          <p:cNvPr id="5" name="Image 4">
            <a:extLst>
              <a:ext uri="{FF2B5EF4-FFF2-40B4-BE49-F238E27FC236}">
                <a16:creationId xmlns:a16="http://schemas.microsoft.com/office/drawing/2014/main" id="{71A59E5C-FD08-1C0A-8AFB-AB27677CB24D}"/>
              </a:ext>
            </a:extLst>
          </p:cNvPr>
          <p:cNvPicPr>
            <a:picLocks noChangeAspect="1"/>
          </p:cNvPicPr>
          <p:nvPr/>
        </p:nvPicPr>
        <p:blipFill>
          <a:blip r:embed="rId2"/>
          <a:stretch>
            <a:fillRect/>
          </a:stretch>
        </p:blipFill>
        <p:spPr>
          <a:xfrm>
            <a:off x="1611020" y="3638133"/>
            <a:ext cx="6804248" cy="766859"/>
          </a:xfrm>
          <a:prstGeom prst="rect">
            <a:avLst/>
          </a:prstGeom>
        </p:spPr>
      </p:pic>
      <p:pic>
        <p:nvPicPr>
          <p:cNvPr id="6" name="Image 5">
            <a:extLst>
              <a:ext uri="{FF2B5EF4-FFF2-40B4-BE49-F238E27FC236}">
                <a16:creationId xmlns:a16="http://schemas.microsoft.com/office/drawing/2014/main" id="{9FEDDE10-B82D-ED7B-10D7-2D7DDC08C43C}"/>
              </a:ext>
            </a:extLst>
          </p:cNvPr>
          <p:cNvPicPr>
            <a:picLocks noChangeAspect="1"/>
          </p:cNvPicPr>
          <p:nvPr/>
        </p:nvPicPr>
        <p:blipFill>
          <a:blip r:embed="rId3"/>
          <a:stretch>
            <a:fillRect/>
          </a:stretch>
        </p:blipFill>
        <p:spPr>
          <a:xfrm>
            <a:off x="683568" y="4474401"/>
            <a:ext cx="6362191" cy="1792522"/>
          </a:xfrm>
          <a:prstGeom prst="rect">
            <a:avLst/>
          </a:prstGeom>
        </p:spPr>
      </p:pic>
    </p:spTree>
    <p:extLst>
      <p:ext uri="{BB962C8B-B14F-4D97-AF65-F5344CB8AC3E}">
        <p14:creationId xmlns:p14="http://schemas.microsoft.com/office/powerpoint/2010/main" val="3581913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F39869-186F-8032-4339-2E081EFB8D74}"/>
              </a:ext>
            </a:extLst>
          </p:cNvPr>
          <p:cNvSpPr>
            <a:spLocks noGrp="1"/>
          </p:cNvSpPr>
          <p:nvPr>
            <p:ph type="title"/>
          </p:nvPr>
        </p:nvSpPr>
        <p:spPr>
          <a:xfrm>
            <a:off x="457200" y="274638"/>
            <a:ext cx="8507288" cy="1143000"/>
          </a:xfrm>
        </p:spPr>
        <p:style>
          <a:lnRef idx="1">
            <a:schemeClr val="accent1"/>
          </a:lnRef>
          <a:fillRef idx="2">
            <a:schemeClr val="accent1"/>
          </a:fillRef>
          <a:effectRef idx="1">
            <a:schemeClr val="accent1"/>
          </a:effectRef>
          <a:fontRef idx="minor">
            <a:schemeClr val="dk1"/>
          </a:fontRef>
        </p:style>
        <p:txBody>
          <a:bodyPr>
            <a:normAutofit/>
          </a:bodyPr>
          <a:lstStyle/>
          <a:p>
            <a:pPr marL="457200" lvl="1">
              <a:lnSpc>
                <a:spcPct val="115000"/>
              </a:lnSpc>
              <a:spcBef>
                <a:spcPts val="800"/>
              </a:spcBef>
              <a:spcAft>
                <a:spcPts val="400"/>
              </a:spcAft>
            </a:pPr>
            <a:r>
              <a:rPr lang="fr-FR" b="1" dirty="0">
                <a:solidFill>
                  <a:srgbClr val="0F4761"/>
                </a:solidFill>
                <a:latin typeface="Aptos Display" panose="020B0004020202020204" pitchFamily="34" charset="0"/>
                <a:cs typeface="Times New Roman" panose="02020603050405020304" pitchFamily="18" charset="0"/>
              </a:rPr>
              <a:t>Intérêts du suivi à court et à long termes des </a:t>
            </a:r>
            <a:r>
              <a:rPr lang="fr-FR" b="1" dirty="0" err="1">
                <a:solidFill>
                  <a:srgbClr val="0F4761"/>
                </a:solidFill>
                <a:latin typeface="Aptos Display" panose="020B0004020202020204" pitchFamily="34" charset="0"/>
                <a:cs typeface="Times New Roman" panose="02020603050405020304" pitchFamily="18" charset="0"/>
              </a:rPr>
              <a:t>foetus</a:t>
            </a:r>
            <a:r>
              <a:rPr lang="fr-FR" b="1" dirty="0">
                <a:solidFill>
                  <a:srgbClr val="0F4761"/>
                </a:solidFill>
                <a:latin typeface="Aptos Display" panose="020B0004020202020204" pitchFamily="34" charset="0"/>
                <a:cs typeface="Times New Roman" panose="02020603050405020304" pitchFamily="18" charset="0"/>
              </a:rPr>
              <a:t> avec </a:t>
            </a:r>
            <a:r>
              <a:rPr lang="fr-FR" b="1" dirty="0" err="1">
                <a:solidFill>
                  <a:srgbClr val="0F4761"/>
                </a:solidFill>
                <a:latin typeface="Aptos Display" panose="020B0004020202020204" pitchFamily="34" charset="0"/>
                <a:cs typeface="Times New Roman" panose="02020603050405020304" pitchFamily="18" charset="0"/>
              </a:rPr>
              <a:t>antcds</a:t>
            </a:r>
            <a:r>
              <a:rPr lang="fr-FR" b="1" dirty="0">
                <a:solidFill>
                  <a:srgbClr val="0F4761"/>
                </a:solidFill>
                <a:latin typeface="Aptos Display" panose="020B0004020202020204" pitchFamily="34" charset="0"/>
                <a:cs typeface="Times New Roman" panose="02020603050405020304" pitchFamily="18" charset="0"/>
              </a:rPr>
              <a:t> de nuque épaisse à caryotype et à ACPA et Bobs normaux</a:t>
            </a:r>
            <a:endParaRPr lang="en-150" b="1" dirty="0">
              <a:solidFill>
                <a:srgbClr val="0F4761"/>
              </a:solidFill>
              <a:latin typeface="Aptos Display" panose="020B0004020202020204" pitchFamily="34" charset="0"/>
              <a:cs typeface="Times New Roman" panose="02020603050405020304" pitchFamily="18" charset="0"/>
            </a:endParaRPr>
          </a:p>
        </p:txBody>
      </p:sp>
      <p:sp>
        <p:nvSpPr>
          <p:cNvPr id="7" name="Espace réservé du numéro de diapositive 6">
            <a:extLst>
              <a:ext uri="{FF2B5EF4-FFF2-40B4-BE49-F238E27FC236}">
                <a16:creationId xmlns:a16="http://schemas.microsoft.com/office/drawing/2014/main" id="{5F118757-32C9-3984-2C1B-59280E270447}"/>
              </a:ext>
            </a:extLst>
          </p:cNvPr>
          <p:cNvSpPr>
            <a:spLocks noGrp="1"/>
          </p:cNvSpPr>
          <p:nvPr>
            <p:ph type="sldNum" sz="quarter" idx="12"/>
          </p:nvPr>
        </p:nvSpPr>
        <p:spPr/>
        <p:txBody>
          <a:bodyPr/>
          <a:lstStyle/>
          <a:p>
            <a:fld id="{78D6102A-D2C0-4C31-ACFF-D0906AA716B8}" type="slidenum">
              <a:rPr lang="fr-FR" smtClean="0"/>
              <a:t>14</a:t>
            </a:fld>
            <a:endParaRPr lang="fr-FR"/>
          </a:p>
        </p:txBody>
      </p:sp>
      <p:sp>
        <p:nvSpPr>
          <p:cNvPr id="10" name="ZoneTexte 9">
            <a:extLst>
              <a:ext uri="{FF2B5EF4-FFF2-40B4-BE49-F238E27FC236}">
                <a16:creationId xmlns:a16="http://schemas.microsoft.com/office/drawing/2014/main" id="{B3F6BF03-3D1A-38A8-D970-A2036E65644D}"/>
              </a:ext>
            </a:extLst>
          </p:cNvPr>
          <p:cNvSpPr txBox="1"/>
          <p:nvPr/>
        </p:nvSpPr>
        <p:spPr>
          <a:xfrm>
            <a:off x="1101018" y="2690336"/>
            <a:ext cx="7219652" cy="147732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fr-FR" sz="1800" kern="0" dirty="0">
                <a:effectLst/>
                <a:latin typeface="Times New Roman" panose="02020603050405020304" pitchFamily="18" charset="0"/>
                <a:ea typeface="Aptos" panose="020B0004020202020204" pitchFamily="34" charset="0"/>
              </a:rPr>
              <a:t>En effet, une étude a été faite en Finlande sur 733 enfants colligés entre 2002 et 2007, et ayant été diagnostiqués avec une </a:t>
            </a:r>
            <a:r>
              <a:rPr lang="fr-FR" sz="1800" kern="0" dirty="0" err="1">
                <a:effectLst/>
                <a:latin typeface="Times New Roman" panose="02020603050405020304" pitchFamily="18" charset="0"/>
                <a:ea typeface="Aptos" panose="020B0004020202020204" pitchFamily="34" charset="0"/>
              </a:rPr>
              <a:t>hyperclarté</a:t>
            </a:r>
            <a:r>
              <a:rPr lang="fr-FR" sz="1800" kern="0" dirty="0">
                <a:effectLst/>
                <a:latin typeface="Times New Roman" panose="02020603050405020304" pitchFamily="18" charset="0"/>
                <a:ea typeface="Aptos" panose="020B0004020202020204" pitchFamily="34" charset="0"/>
              </a:rPr>
              <a:t> nucale au 1</a:t>
            </a:r>
            <a:r>
              <a:rPr lang="fr-FR" sz="1800" kern="0" baseline="30000" dirty="0">
                <a:effectLst/>
                <a:latin typeface="Times New Roman" panose="02020603050405020304" pitchFamily="18" charset="0"/>
                <a:ea typeface="Aptos" panose="020B0004020202020204" pitchFamily="34" charset="0"/>
              </a:rPr>
              <a:t>er</a:t>
            </a:r>
            <a:r>
              <a:rPr lang="fr-FR" sz="1800" kern="0" dirty="0">
                <a:effectLst/>
                <a:latin typeface="Times New Roman" panose="02020603050405020304" pitchFamily="18" charset="0"/>
                <a:ea typeface="Aptos" panose="020B0004020202020204" pitchFamily="34" charset="0"/>
              </a:rPr>
              <a:t> trimestre et avec caryotype et ACPA normaux. Le suivi à  court  terme de ses enfants a montré un pronostic favorable dans 69 à 98 % des cas et dans 93 % des cas en cas suivi au long court (après 6.5ans) </a:t>
            </a:r>
            <a:endParaRPr lang="en-150" dirty="0"/>
          </a:p>
        </p:txBody>
      </p:sp>
      <p:pic>
        <p:nvPicPr>
          <p:cNvPr id="4" name="Image 3">
            <a:extLst>
              <a:ext uri="{FF2B5EF4-FFF2-40B4-BE49-F238E27FC236}">
                <a16:creationId xmlns:a16="http://schemas.microsoft.com/office/drawing/2014/main" id="{D2E080EB-BB2E-F139-EDAC-0146CAE19539}"/>
              </a:ext>
            </a:extLst>
          </p:cNvPr>
          <p:cNvPicPr>
            <a:picLocks noChangeAspect="1"/>
          </p:cNvPicPr>
          <p:nvPr/>
        </p:nvPicPr>
        <p:blipFill>
          <a:blip r:embed="rId2"/>
          <a:stretch>
            <a:fillRect/>
          </a:stretch>
        </p:blipFill>
        <p:spPr>
          <a:xfrm>
            <a:off x="2627784" y="4509120"/>
            <a:ext cx="5628942" cy="654254"/>
          </a:xfrm>
          <a:prstGeom prst="rect">
            <a:avLst/>
          </a:prstGeom>
        </p:spPr>
      </p:pic>
    </p:spTree>
    <p:extLst>
      <p:ext uri="{BB962C8B-B14F-4D97-AF65-F5344CB8AC3E}">
        <p14:creationId xmlns:p14="http://schemas.microsoft.com/office/powerpoint/2010/main" val="2201590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F39869-186F-8032-4339-2E081EFB8D74}"/>
              </a:ext>
            </a:extLst>
          </p:cNvPr>
          <p:cNvSpPr>
            <a:spLocks noGrp="1"/>
          </p:cNvSpPr>
          <p:nvPr>
            <p:ph type="title"/>
          </p:nvPr>
        </p:nvSpPr>
        <p:spPr>
          <a:xfrm>
            <a:off x="457200" y="274638"/>
            <a:ext cx="8507288" cy="1143000"/>
          </a:xfrm>
        </p:spPr>
        <p:style>
          <a:lnRef idx="1">
            <a:schemeClr val="accent1"/>
          </a:lnRef>
          <a:fillRef idx="2">
            <a:schemeClr val="accent1"/>
          </a:fillRef>
          <a:effectRef idx="1">
            <a:schemeClr val="accent1"/>
          </a:effectRef>
          <a:fontRef idx="minor">
            <a:schemeClr val="dk1"/>
          </a:fontRef>
        </p:style>
        <p:txBody>
          <a:bodyPr>
            <a:normAutofit/>
          </a:bodyPr>
          <a:lstStyle/>
          <a:p>
            <a:pPr marL="457200" lvl="1">
              <a:lnSpc>
                <a:spcPct val="115000"/>
              </a:lnSpc>
              <a:spcBef>
                <a:spcPts val="800"/>
              </a:spcBef>
              <a:spcAft>
                <a:spcPts val="400"/>
              </a:spcAft>
            </a:pPr>
            <a:r>
              <a:rPr lang="fr-FR" b="1" dirty="0">
                <a:solidFill>
                  <a:srgbClr val="0F4761"/>
                </a:solidFill>
                <a:latin typeface="Aptos Display" panose="020B0004020202020204" pitchFamily="34" charset="0"/>
                <a:cs typeface="Times New Roman" panose="02020603050405020304" pitchFamily="18" charset="0"/>
              </a:rPr>
              <a:t>Intérêts du suivi </a:t>
            </a:r>
            <a:r>
              <a:rPr lang="fr-FR" b="1" dirty="0">
                <a:solidFill>
                  <a:srgbClr val="0F4761"/>
                </a:solidFill>
                <a:highlight>
                  <a:srgbClr val="FFFF00"/>
                </a:highlight>
                <a:latin typeface="Aptos Display" panose="020B0004020202020204" pitchFamily="34" charset="0"/>
                <a:cs typeface="Times New Roman" panose="02020603050405020304" pitchFamily="18" charset="0"/>
              </a:rPr>
              <a:t>à court termes</a:t>
            </a:r>
            <a:r>
              <a:rPr lang="fr-FR" b="1" dirty="0">
                <a:solidFill>
                  <a:srgbClr val="0F4761"/>
                </a:solidFill>
                <a:latin typeface="Aptos Display" panose="020B0004020202020204" pitchFamily="34" charset="0"/>
                <a:cs typeface="Times New Roman" panose="02020603050405020304" pitchFamily="18" charset="0"/>
              </a:rPr>
              <a:t> des </a:t>
            </a:r>
            <a:r>
              <a:rPr lang="fr-FR" b="1" dirty="0" err="1">
                <a:solidFill>
                  <a:srgbClr val="0F4761"/>
                </a:solidFill>
                <a:latin typeface="Aptos Display" panose="020B0004020202020204" pitchFamily="34" charset="0"/>
                <a:cs typeface="Times New Roman" panose="02020603050405020304" pitchFamily="18" charset="0"/>
              </a:rPr>
              <a:t>foetus</a:t>
            </a:r>
            <a:r>
              <a:rPr lang="fr-FR" b="1" dirty="0">
                <a:solidFill>
                  <a:srgbClr val="0F4761"/>
                </a:solidFill>
                <a:latin typeface="Aptos Display" panose="020B0004020202020204" pitchFamily="34" charset="0"/>
                <a:cs typeface="Times New Roman" panose="02020603050405020304" pitchFamily="18" charset="0"/>
              </a:rPr>
              <a:t> avec </a:t>
            </a:r>
            <a:r>
              <a:rPr lang="fr-FR" b="1" dirty="0" err="1">
                <a:solidFill>
                  <a:srgbClr val="0F4761"/>
                </a:solidFill>
                <a:latin typeface="Aptos Display" panose="020B0004020202020204" pitchFamily="34" charset="0"/>
                <a:cs typeface="Times New Roman" panose="02020603050405020304" pitchFamily="18" charset="0"/>
              </a:rPr>
              <a:t>antcds</a:t>
            </a:r>
            <a:r>
              <a:rPr lang="fr-FR" b="1" dirty="0">
                <a:solidFill>
                  <a:srgbClr val="0F4761"/>
                </a:solidFill>
                <a:latin typeface="Aptos Display" panose="020B0004020202020204" pitchFamily="34" charset="0"/>
                <a:cs typeface="Times New Roman" panose="02020603050405020304" pitchFamily="18" charset="0"/>
              </a:rPr>
              <a:t> de nuque épaisse à caryotype et à ACPA et Bobs normaux</a:t>
            </a:r>
            <a:endParaRPr lang="en-150" b="1" dirty="0">
              <a:solidFill>
                <a:srgbClr val="0F4761"/>
              </a:solidFill>
              <a:latin typeface="Aptos Display" panose="020B0004020202020204" pitchFamily="34" charset="0"/>
              <a:cs typeface="Times New Roman" panose="02020603050405020304" pitchFamily="18" charset="0"/>
            </a:endParaRPr>
          </a:p>
        </p:txBody>
      </p:sp>
      <p:sp>
        <p:nvSpPr>
          <p:cNvPr id="9" name="Espace réservé du numéro de diapositive 8">
            <a:extLst>
              <a:ext uri="{FF2B5EF4-FFF2-40B4-BE49-F238E27FC236}">
                <a16:creationId xmlns:a16="http://schemas.microsoft.com/office/drawing/2014/main" id="{B983DDDD-932C-2702-3755-E8855080099B}"/>
              </a:ext>
            </a:extLst>
          </p:cNvPr>
          <p:cNvSpPr>
            <a:spLocks noGrp="1"/>
          </p:cNvSpPr>
          <p:nvPr>
            <p:ph type="sldNum" sz="quarter" idx="12"/>
          </p:nvPr>
        </p:nvSpPr>
        <p:spPr/>
        <p:txBody>
          <a:bodyPr/>
          <a:lstStyle/>
          <a:p>
            <a:fld id="{78D6102A-D2C0-4C31-ACFF-D0906AA716B8}" type="slidenum">
              <a:rPr lang="fr-FR" smtClean="0"/>
              <a:t>15</a:t>
            </a:fld>
            <a:endParaRPr lang="fr-FR"/>
          </a:p>
        </p:txBody>
      </p:sp>
      <p:pic>
        <p:nvPicPr>
          <p:cNvPr id="3" name="Image 2">
            <a:extLst>
              <a:ext uri="{FF2B5EF4-FFF2-40B4-BE49-F238E27FC236}">
                <a16:creationId xmlns:a16="http://schemas.microsoft.com/office/drawing/2014/main" id="{58880BA8-934D-55D3-ECFC-C6B0F05EF12C}"/>
              </a:ext>
            </a:extLst>
          </p:cNvPr>
          <p:cNvPicPr>
            <a:picLocks noChangeAspect="1"/>
          </p:cNvPicPr>
          <p:nvPr/>
        </p:nvPicPr>
        <p:blipFill>
          <a:blip r:embed="rId2"/>
          <a:srcRect b="84386"/>
          <a:stretch/>
        </p:blipFill>
        <p:spPr>
          <a:xfrm>
            <a:off x="2843808" y="1517515"/>
            <a:ext cx="2736304" cy="773535"/>
          </a:xfrm>
          <a:prstGeom prst="rect">
            <a:avLst/>
          </a:prstGeom>
        </p:spPr>
      </p:pic>
      <p:pic>
        <p:nvPicPr>
          <p:cNvPr id="5" name="Image 4">
            <a:extLst>
              <a:ext uri="{FF2B5EF4-FFF2-40B4-BE49-F238E27FC236}">
                <a16:creationId xmlns:a16="http://schemas.microsoft.com/office/drawing/2014/main" id="{6CD42FBB-C352-EAB6-2062-87793F2BF2D5}"/>
              </a:ext>
            </a:extLst>
          </p:cNvPr>
          <p:cNvPicPr>
            <a:picLocks noChangeAspect="1"/>
          </p:cNvPicPr>
          <p:nvPr/>
        </p:nvPicPr>
        <p:blipFill>
          <a:blip r:embed="rId2"/>
          <a:srcRect t="15568"/>
          <a:stretch/>
        </p:blipFill>
        <p:spPr>
          <a:xfrm>
            <a:off x="5578944" y="1557409"/>
            <a:ext cx="2880320" cy="4403123"/>
          </a:xfrm>
          <a:prstGeom prst="rect">
            <a:avLst/>
          </a:prstGeom>
        </p:spPr>
      </p:pic>
      <p:sp>
        <p:nvSpPr>
          <p:cNvPr id="7" name="ZoneTexte 6">
            <a:extLst>
              <a:ext uri="{FF2B5EF4-FFF2-40B4-BE49-F238E27FC236}">
                <a16:creationId xmlns:a16="http://schemas.microsoft.com/office/drawing/2014/main" id="{EBF87E89-74EE-924A-D2D7-B2A2D7227A9C}"/>
              </a:ext>
            </a:extLst>
          </p:cNvPr>
          <p:cNvSpPr txBox="1"/>
          <p:nvPr/>
        </p:nvSpPr>
        <p:spPr>
          <a:xfrm>
            <a:off x="741409" y="2464138"/>
            <a:ext cx="4838704" cy="3069623"/>
          </a:xfrm>
          <a:prstGeom prst="rect">
            <a:avLst/>
          </a:prstGeom>
          <a:solidFill>
            <a:schemeClr val="accent6">
              <a:lumMod val="40000"/>
              <a:lumOff val="60000"/>
            </a:schemeClr>
          </a:solidFill>
        </p:spPr>
        <p:txBody>
          <a:bodyPr wrap="square">
            <a:spAutoFit/>
          </a:bodyPr>
          <a:lstStyle/>
          <a:p>
            <a:pPr>
              <a:lnSpc>
                <a:spcPct val="115000"/>
              </a:lnSpc>
              <a:spcAft>
                <a:spcPts val="1000"/>
              </a:spcAft>
            </a:pPr>
            <a:r>
              <a:rPr lang="fr-FR" sz="1800" dirty="0">
                <a:effectLst/>
                <a:latin typeface="Times New Roman" panose="02020603050405020304" pitchFamily="18" charset="0"/>
                <a:ea typeface="Aptos" panose="020B0004020202020204" pitchFamily="34" charset="0"/>
                <a:cs typeface="Arial" panose="020B0604020202020204" pitchFamily="34" charset="0"/>
              </a:rPr>
              <a:t>Cette étude avait diagnostiqué 42 enfants avec troubles malformatifs sévères qui ont été découverts après une échographie morphologique normale du 2</a:t>
            </a:r>
            <a:r>
              <a:rPr lang="fr-FR" sz="1800" baseline="30000" dirty="0">
                <a:effectLst/>
                <a:latin typeface="Times New Roman" panose="02020603050405020304" pitchFamily="18" charset="0"/>
                <a:ea typeface="Aptos" panose="020B0004020202020204" pitchFamily="34" charset="0"/>
                <a:cs typeface="Arial" panose="020B0604020202020204" pitchFamily="34" charset="0"/>
              </a:rPr>
              <a:t>ème</a:t>
            </a:r>
            <a:r>
              <a:rPr lang="fr-FR" sz="1800" dirty="0">
                <a:effectLst/>
                <a:latin typeface="Times New Roman" panose="02020603050405020304" pitchFamily="18" charset="0"/>
                <a:ea typeface="Aptos" panose="020B0004020202020204" pitchFamily="34" charset="0"/>
                <a:cs typeface="Arial" panose="020B0604020202020204" pitchFamily="34" charset="0"/>
              </a:rPr>
              <a:t> trimestre.</a:t>
            </a:r>
            <a:endParaRPr lang="en-150" sz="1800" dirty="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1000"/>
              </a:spcAft>
            </a:pPr>
            <a:r>
              <a:rPr lang="fr-FR" sz="1800" dirty="0">
                <a:effectLst/>
                <a:latin typeface="Times New Roman" panose="02020603050405020304" pitchFamily="18" charset="0"/>
                <a:ea typeface="Aptos" panose="020B0004020202020204" pitchFamily="34" charset="0"/>
                <a:cs typeface="Arial" panose="020B0604020202020204" pitchFamily="34" charset="0"/>
              </a:rPr>
              <a:t>Une polykystose rénale, CIV, Syndrome de Noonan, Syndrome de CHARGE, Syndrome de </a:t>
            </a:r>
            <a:r>
              <a:rPr lang="fr-FR" sz="1800" dirty="0" err="1">
                <a:effectLst/>
                <a:latin typeface="Times New Roman" panose="02020603050405020304" pitchFamily="18" charset="0"/>
                <a:ea typeface="Aptos" panose="020B0004020202020204" pitchFamily="34" charset="0"/>
                <a:cs typeface="Arial" panose="020B0604020202020204" pitchFamily="34" charset="0"/>
              </a:rPr>
              <a:t>Beckwith-wieddeman</a:t>
            </a:r>
            <a:r>
              <a:rPr lang="fr-FR" sz="1800" dirty="0">
                <a:effectLst/>
                <a:latin typeface="Times New Roman" panose="02020603050405020304" pitchFamily="18" charset="0"/>
                <a:ea typeface="Aptos" panose="020B0004020202020204" pitchFamily="34" charset="0"/>
                <a:cs typeface="Arial" panose="020B0604020202020204" pitchFamily="34" charset="0"/>
              </a:rPr>
              <a:t>, tétralogie de Fallot, transposition des gros vaisseaux, hernie diaphragmatique, coarctation de l’aorte.</a:t>
            </a:r>
            <a:endParaRPr lang="en-150" sz="1800" dirty="0">
              <a:effectLst/>
              <a:latin typeface="Aptos" panose="020B0004020202020204" pitchFamily="34" charset="0"/>
              <a:ea typeface="Aptos" panose="020B0004020202020204" pitchFamily="34" charset="0"/>
              <a:cs typeface="Arial" panose="020B0604020202020204" pitchFamily="34" charset="0"/>
            </a:endParaRPr>
          </a:p>
        </p:txBody>
      </p:sp>
      <p:pic>
        <p:nvPicPr>
          <p:cNvPr id="8" name="Image 7">
            <a:extLst>
              <a:ext uri="{FF2B5EF4-FFF2-40B4-BE49-F238E27FC236}">
                <a16:creationId xmlns:a16="http://schemas.microsoft.com/office/drawing/2014/main" id="{74E22521-999F-22E8-20CD-B425222AEAED}"/>
              </a:ext>
            </a:extLst>
          </p:cNvPr>
          <p:cNvPicPr>
            <a:picLocks noChangeAspect="1"/>
          </p:cNvPicPr>
          <p:nvPr/>
        </p:nvPicPr>
        <p:blipFill>
          <a:blip r:embed="rId3"/>
          <a:stretch>
            <a:fillRect/>
          </a:stretch>
        </p:blipFill>
        <p:spPr>
          <a:xfrm>
            <a:off x="946769" y="5691999"/>
            <a:ext cx="4427984" cy="537067"/>
          </a:xfrm>
          <a:prstGeom prst="rect">
            <a:avLst/>
          </a:prstGeom>
        </p:spPr>
      </p:pic>
    </p:spTree>
    <p:extLst>
      <p:ext uri="{BB962C8B-B14F-4D97-AF65-F5344CB8AC3E}">
        <p14:creationId xmlns:p14="http://schemas.microsoft.com/office/powerpoint/2010/main" val="2309579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F39869-186F-8032-4339-2E081EFB8D74}"/>
              </a:ext>
            </a:extLst>
          </p:cNvPr>
          <p:cNvSpPr>
            <a:spLocks noGrp="1"/>
          </p:cNvSpPr>
          <p:nvPr>
            <p:ph type="title"/>
          </p:nvPr>
        </p:nvSpPr>
        <p:spPr>
          <a:xfrm>
            <a:off x="457200" y="274638"/>
            <a:ext cx="8507288" cy="1143000"/>
          </a:xfrm>
        </p:spPr>
        <p:style>
          <a:lnRef idx="1">
            <a:schemeClr val="accent1"/>
          </a:lnRef>
          <a:fillRef idx="2">
            <a:schemeClr val="accent1"/>
          </a:fillRef>
          <a:effectRef idx="1">
            <a:schemeClr val="accent1"/>
          </a:effectRef>
          <a:fontRef idx="minor">
            <a:schemeClr val="dk1"/>
          </a:fontRef>
        </p:style>
        <p:txBody>
          <a:bodyPr>
            <a:normAutofit/>
          </a:bodyPr>
          <a:lstStyle/>
          <a:p>
            <a:pPr marL="457200" lvl="1">
              <a:lnSpc>
                <a:spcPct val="115000"/>
              </a:lnSpc>
              <a:spcBef>
                <a:spcPts val="800"/>
              </a:spcBef>
              <a:spcAft>
                <a:spcPts val="400"/>
              </a:spcAft>
            </a:pPr>
            <a:r>
              <a:rPr lang="fr-FR" b="1" dirty="0">
                <a:solidFill>
                  <a:srgbClr val="0F4761"/>
                </a:solidFill>
                <a:latin typeface="Aptos Display" panose="020B0004020202020204" pitchFamily="34" charset="0"/>
                <a:cs typeface="Times New Roman" panose="02020603050405020304" pitchFamily="18" charset="0"/>
              </a:rPr>
              <a:t>Intérêts du suivi </a:t>
            </a:r>
            <a:r>
              <a:rPr lang="fr-FR" b="1" dirty="0">
                <a:solidFill>
                  <a:srgbClr val="0F4761"/>
                </a:solidFill>
                <a:highlight>
                  <a:srgbClr val="FFFF00"/>
                </a:highlight>
                <a:latin typeface="Aptos Display" panose="020B0004020202020204" pitchFamily="34" charset="0"/>
                <a:cs typeface="Times New Roman" panose="02020603050405020304" pitchFamily="18" charset="0"/>
              </a:rPr>
              <a:t>à long termes</a:t>
            </a:r>
            <a:r>
              <a:rPr lang="fr-FR" b="1" dirty="0">
                <a:solidFill>
                  <a:srgbClr val="0F4761"/>
                </a:solidFill>
                <a:latin typeface="Aptos Display" panose="020B0004020202020204" pitchFamily="34" charset="0"/>
                <a:cs typeface="Times New Roman" panose="02020603050405020304" pitchFamily="18" charset="0"/>
              </a:rPr>
              <a:t> des </a:t>
            </a:r>
            <a:r>
              <a:rPr lang="fr-FR" b="1" dirty="0" err="1">
                <a:solidFill>
                  <a:srgbClr val="0F4761"/>
                </a:solidFill>
                <a:latin typeface="Aptos Display" panose="020B0004020202020204" pitchFamily="34" charset="0"/>
                <a:cs typeface="Times New Roman" panose="02020603050405020304" pitchFamily="18" charset="0"/>
              </a:rPr>
              <a:t>foetus</a:t>
            </a:r>
            <a:r>
              <a:rPr lang="fr-FR" b="1" dirty="0">
                <a:solidFill>
                  <a:srgbClr val="0F4761"/>
                </a:solidFill>
                <a:latin typeface="Aptos Display" panose="020B0004020202020204" pitchFamily="34" charset="0"/>
                <a:cs typeface="Times New Roman" panose="02020603050405020304" pitchFamily="18" charset="0"/>
              </a:rPr>
              <a:t> avec </a:t>
            </a:r>
            <a:r>
              <a:rPr lang="fr-FR" b="1" dirty="0" err="1">
                <a:solidFill>
                  <a:srgbClr val="0F4761"/>
                </a:solidFill>
                <a:latin typeface="Aptos Display" panose="020B0004020202020204" pitchFamily="34" charset="0"/>
                <a:cs typeface="Times New Roman" panose="02020603050405020304" pitchFamily="18" charset="0"/>
              </a:rPr>
              <a:t>antcds</a:t>
            </a:r>
            <a:r>
              <a:rPr lang="fr-FR" b="1" dirty="0">
                <a:solidFill>
                  <a:srgbClr val="0F4761"/>
                </a:solidFill>
                <a:latin typeface="Aptos Display" panose="020B0004020202020204" pitchFamily="34" charset="0"/>
                <a:cs typeface="Times New Roman" panose="02020603050405020304" pitchFamily="18" charset="0"/>
              </a:rPr>
              <a:t> de nuque épaisse à caryotype et à ACPA et Bobs normaux</a:t>
            </a:r>
            <a:endParaRPr lang="en-150" b="1" dirty="0">
              <a:solidFill>
                <a:srgbClr val="0F4761"/>
              </a:solidFill>
              <a:latin typeface="Aptos Display" panose="020B0004020202020204" pitchFamily="34" charset="0"/>
              <a:cs typeface="Times New Roman" panose="02020603050405020304" pitchFamily="18" charset="0"/>
            </a:endParaRPr>
          </a:p>
        </p:txBody>
      </p:sp>
      <p:sp>
        <p:nvSpPr>
          <p:cNvPr id="8" name="Espace réservé du numéro de diapositive 7">
            <a:extLst>
              <a:ext uri="{FF2B5EF4-FFF2-40B4-BE49-F238E27FC236}">
                <a16:creationId xmlns:a16="http://schemas.microsoft.com/office/drawing/2014/main" id="{B2571745-E484-2095-3DEF-A7A13C18608C}"/>
              </a:ext>
            </a:extLst>
          </p:cNvPr>
          <p:cNvSpPr>
            <a:spLocks noGrp="1"/>
          </p:cNvSpPr>
          <p:nvPr>
            <p:ph type="sldNum" sz="quarter" idx="12"/>
          </p:nvPr>
        </p:nvSpPr>
        <p:spPr/>
        <p:txBody>
          <a:bodyPr/>
          <a:lstStyle/>
          <a:p>
            <a:fld id="{78D6102A-D2C0-4C31-ACFF-D0906AA716B8}" type="slidenum">
              <a:rPr lang="fr-FR" smtClean="0"/>
              <a:t>16</a:t>
            </a:fld>
            <a:endParaRPr lang="fr-FR"/>
          </a:p>
        </p:txBody>
      </p:sp>
      <p:sp>
        <p:nvSpPr>
          <p:cNvPr id="3" name="ZoneTexte 2">
            <a:extLst>
              <a:ext uri="{FF2B5EF4-FFF2-40B4-BE49-F238E27FC236}">
                <a16:creationId xmlns:a16="http://schemas.microsoft.com/office/drawing/2014/main" id="{A7ED33F2-994D-08D9-F7CA-5C390B59470E}"/>
              </a:ext>
            </a:extLst>
          </p:cNvPr>
          <p:cNvSpPr txBox="1"/>
          <p:nvPr/>
        </p:nvSpPr>
        <p:spPr>
          <a:xfrm>
            <a:off x="647564" y="1567530"/>
            <a:ext cx="7848872" cy="1348639"/>
          </a:xfrm>
          <a:prstGeom prst="rect">
            <a:avLst/>
          </a:prstGeom>
          <a:solidFill>
            <a:schemeClr val="accent6">
              <a:lumMod val="40000"/>
              <a:lumOff val="60000"/>
            </a:schemeClr>
          </a:solidFill>
        </p:spPr>
        <p:txBody>
          <a:bodyPr wrap="square">
            <a:spAutoFit/>
          </a:bodyPr>
          <a:lstStyle/>
          <a:p>
            <a:pPr>
              <a:lnSpc>
                <a:spcPct val="115000"/>
              </a:lnSpc>
              <a:spcAft>
                <a:spcPts val="1000"/>
              </a:spcAft>
            </a:pPr>
            <a:r>
              <a:rPr lang="fr-FR" sz="1800" dirty="0">
                <a:effectLst/>
                <a:latin typeface="Times New Roman" panose="02020603050405020304" pitchFamily="18" charset="0"/>
                <a:ea typeface="Aptos" panose="020B0004020202020204" pitchFamily="34" charset="0"/>
                <a:cs typeface="Arial" panose="020B0604020202020204" pitchFamily="34" charset="0"/>
              </a:rPr>
              <a:t>12 enfants ont été diagnostiqués avec des malformations associées mais le diagnostic a été fait tardivement après la naissance : polykystose rénale, </a:t>
            </a:r>
            <a:r>
              <a:rPr lang="fr-FR" sz="1800" dirty="0" err="1">
                <a:effectLst/>
                <a:latin typeface="Times New Roman" panose="02020603050405020304" pitchFamily="18" charset="0"/>
                <a:ea typeface="Aptos" panose="020B0004020202020204" pitchFamily="34" charset="0"/>
                <a:cs typeface="Arial" panose="020B0604020202020204" pitchFamily="34" charset="0"/>
              </a:rPr>
              <a:t>hypercholesterolemie</a:t>
            </a:r>
            <a:r>
              <a:rPr lang="fr-FR" sz="1800" dirty="0">
                <a:effectLst/>
                <a:latin typeface="Times New Roman" panose="02020603050405020304" pitchFamily="18" charset="0"/>
                <a:ea typeface="Aptos" panose="020B0004020202020204" pitchFamily="34" charset="0"/>
                <a:cs typeface="Arial" panose="020B0604020202020204" pitchFamily="34" charset="0"/>
              </a:rPr>
              <a:t> familiale, coarctation de l’aorte, bicuspidie aortique, hydronéphrose bilatérale, CIA</a:t>
            </a:r>
            <a:endParaRPr lang="en-150" sz="1800" dirty="0">
              <a:effectLst/>
              <a:latin typeface="Aptos" panose="020B0004020202020204" pitchFamily="34" charset="0"/>
              <a:ea typeface="Aptos" panose="020B00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8FE8EB03-CA0E-DEBF-FA0C-9C8EC7DA5E21}"/>
              </a:ext>
            </a:extLst>
          </p:cNvPr>
          <p:cNvPicPr>
            <a:picLocks noChangeAspect="1"/>
          </p:cNvPicPr>
          <p:nvPr/>
        </p:nvPicPr>
        <p:blipFill>
          <a:blip r:embed="rId2"/>
          <a:stretch>
            <a:fillRect/>
          </a:stretch>
        </p:blipFill>
        <p:spPr>
          <a:xfrm>
            <a:off x="827584" y="3036497"/>
            <a:ext cx="5760720" cy="2467610"/>
          </a:xfrm>
          <a:prstGeom prst="rect">
            <a:avLst/>
          </a:prstGeom>
        </p:spPr>
      </p:pic>
      <p:pic>
        <p:nvPicPr>
          <p:cNvPr id="7" name="Image 6">
            <a:extLst>
              <a:ext uri="{FF2B5EF4-FFF2-40B4-BE49-F238E27FC236}">
                <a16:creationId xmlns:a16="http://schemas.microsoft.com/office/drawing/2014/main" id="{A52AD4EA-8241-B641-64F7-896AB5E97412}"/>
              </a:ext>
            </a:extLst>
          </p:cNvPr>
          <p:cNvPicPr>
            <a:picLocks noChangeAspect="1"/>
          </p:cNvPicPr>
          <p:nvPr/>
        </p:nvPicPr>
        <p:blipFill>
          <a:blip r:embed="rId3"/>
          <a:stretch>
            <a:fillRect/>
          </a:stretch>
        </p:blipFill>
        <p:spPr>
          <a:xfrm>
            <a:off x="2843808" y="5563166"/>
            <a:ext cx="4427984" cy="537067"/>
          </a:xfrm>
          <a:prstGeom prst="rect">
            <a:avLst/>
          </a:prstGeom>
        </p:spPr>
      </p:pic>
    </p:spTree>
    <p:extLst>
      <p:ext uri="{BB962C8B-B14F-4D97-AF65-F5344CB8AC3E}">
        <p14:creationId xmlns:p14="http://schemas.microsoft.com/office/powerpoint/2010/main" val="3737688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F39869-186F-8032-4339-2E081EFB8D74}"/>
              </a:ext>
            </a:extLst>
          </p:cNvPr>
          <p:cNvSpPr>
            <a:spLocks noGrp="1"/>
          </p:cNvSpPr>
          <p:nvPr>
            <p:ph type="title"/>
          </p:nvPr>
        </p:nvSpPr>
        <p:spPr>
          <a:xfrm>
            <a:off x="457200" y="274638"/>
            <a:ext cx="8507288" cy="1143000"/>
          </a:xfrm>
        </p:spPr>
        <p:style>
          <a:lnRef idx="1">
            <a:schemeClr val="accent1"/>
          </a:lnRef>
          <a:fillRef idx="2">
            <a:schemeClr val="accent1"/>
          </a:fillRef>
          <a:effectRef idx="1">
            <a:schemeClr val="accent1"/>
          </a:effectRef>
          <a:fontRef idx="minor">
            <a:schemeClr val="dk1"/>
          </a:fontRef>
        </p:style>
        <p:txBody>
          <a:bodyPr>
            <a:normAutofit/>
          </a:bodyPr>
          <a:lstStyle/>
          <a:p>
            <a:pPr marL="457200" lvl="1">
              <a:lnSpc>
                <a:spcPct val="115000"/>
              </a:lnSpc>
              <a:spcBef>
                <a:spcPts val="800"/>
              </a:spcBef>
              <a:spcAft>
                <a:spcPts val="400"/>
              </a:spcAft>
            </a:pPr>
            <a:r>
              <a:rPr lang="fr-FR" sz="1800" b="1"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Quelle place pour les tests génétiques : WES et WGS ? En se basant sur les données de la littérature ?</a:t>
            </a:r>
            <a:endParaRPr lang="en-150" sz="1800" b="1"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endParaRPr>
          </a:p>
        </p:txBody>
      </p:sp>
      <p:sp>
        <p:nvSpPr>
          <p:cNvPr id="7" name="Espace réservé du numéro de diapositive 6">
            <a:extLst>
              <a:ext uri="{FF2B5EF4-FFF2-40B4-BE49-F238E27FC236}">
                <a16:creationId xmlns:a16="http://schemas.microsoft.com/office/drawing/2014/main" id="{6636A13D-3F4F-18D9-DC77-0DA11EAC357C}"/>
              </a:ext>
            </a:extLst>
          </p:cNvPr>
          <p:cNvSpPr>
            <a:spLocks noGrp="1"/>
          </p:cNvSpPr>
          <p:nvPr>
            <p:ph type="sldNum" sz="quarter" idx="12"/>
          </p:nvPr>
        </p:nvSpPr>
        <p:spPr/>
        <p:txBody>
          <a:bodyPr/>
          <a:lstStyle/>
          <a:p>
            <a:fld id="{78D6102A-D2C0-4C31-ACFF-D0906AA716B8}" type="slidenum">
              <a:rPr lang="fr-FR" smtClean="0"/>
              <a:t>17</a:t>
            </a:fld>
            <a:endParaRPr lang="fr-FR"/>
          </a:p>
        </p:txBody>
      </p:sp>
      <p:sp>
        <p:nvSpPr>
          <p:cNvPr id="10" name="ZoneTexte 9">
            <a:extLst>
              <a:ext uri="{FF2B5EF4-FFF2-40B4-BE49-F238E27FC236}">
                <a16:creationId xmlns:a16="http://schemas.microsoft.com/office/drawing/2014/main" id="{B3F6BF03-3D1A-38A8-D970-A2036E65644D}"/>
              </a:ext>
            </a:extLst>
          </p:cNvPr>
          <p:cNvSpPr txBox="1"/>
          <p:nvPr/>
        </p:nvSpPr>
        <p:spPr>
          <a:xfrm>
            <a:off x="1101018" y="1524378"/>
            <a:ext cx="7219652" cy="147732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fr-FR" sz="1800" kern="0" dirty="0">
                <a:effectLst/>
                <a:latin typeface="Times New Roman" panose="02020603050405020304" pitchFamily="18" charset="0"/>
                <a:ea typeface="Aptos" panose="020B0004020202020204" pitchFamily="34" charset="0"/>
              </a:rPr>
              <a:t>Une </a:t>
            </a:r>
            <a:r>
              <a:rPr lang="fr-FR" sz="1800" kern="0" dirty="0" err="1">
                <a:effectLst/>
                <a:latin typeface="Times New Roman" panose="02020603050405020304" pitchFamily="18" charset="0"/>
                <a:ea typeface="Aptos" panose="020B0004020202020204" pitchFamily="34" charset="0"/>
              </a:rPr>
              <a:t>métaanalyse</a:t>
            </a:r>
            <a:r>
              <a:rPr lang="fr-FR" sz="1800" kern="0" dirty="0">
                <a:effectLst/>
                <a:latin typeface="Times New Roman" panose="02020603050405020304" pitchFamily="18" charset="0"/>
                <a:ea typeface="Aptos" panose="020B0004020202020204" pitchFamily="34" charset="0"/>
              </a:rPr>
              <a:t> et revue de la littérature sur 11 études  publiée en 2022 dans le journal </a:t>
            </a:r>
            <a:r>
              <a:rPr lang="fr-FR" sz="1800" kern="0" dirty="0" err="1">
                <a:effectLst/>
                <a:latin typeface="Times New Roman" panose="02020603050405020304" pitchFamily="18" charset="0"/>
                <a:ea typeface="Aptos" panose="020B0004020202020204" pitchFamily="34" charset="0"/>
              </a:rPr>
              <a:t>Ultrosound</a:t>
            </a:r>
            <a:r>
              <a:rPr lang="fr-FR" sz="1800" kern="0" dirty="0">
                <a:effectLst/>
                <a:latin typeface="Times New Roman" panose="02020603050405020304" pitchFamily="18" charset="0"/>
                <a:ea typeface="Aptos" panose="020B0004020202020204" pitchFamily="34" charset="0"/>
              </a:rPr>
              <a:t> </a:t>
            </a:r>
            <a:r>
              <a:rPr lang="fr-FR" sz="1800" kern="0" dirty="0" err="1">
                <a:effectLst/>
                <a:latin typeface="Times New Roman" panose="02020603050405020304" pitchFamily="18" charset="0"/>
                <a:ea typeface="Aptos" panose="020B0004020202020204" pitchFamily="34" charset="0"/>
              </a:rPr>
              <a:t>Obste</a:t>
            </a:r>
            <a:r>
              <a:rPr lang="fr-FR" sz="1800" kern="0" dirty="0">
                <a:effectLst/>
                <a:latin typeface="Times New Roman" panose="02020603050405020304" pitchFamily="18" charset="0"/>
                <a:ea typeface="Aptos" panose="020B0004020202020204" pitchFamily="34" charset="0"/>
              </a:rPr>
              <a:t> </a:t>
            </a:r>
            <a:r>
              <a:rPr lang="fr-FR" sz="1800" kern="0" dirty="0" err="1">
                <a:effectLst/>
                <a:latin typeface="Times New Roman" panose="02020603050405020304" pitchFamily="18" charset="0"/>
                <a:ea typeface="Aptos" panose="020B0004020202020204" pitchFamily="34" charset="0"/>
              </a:rPr>
              <a:t>Gynecol</a:t>
            </a:r>
            <a:r>
              <a:rPr lang="fr-FR" sz="1800" kern="0" dirty="0">
                <a:effectLst/>
                <a:latin typeface="Times New Roman" panose="02020603050405020304" pitchFamily="18" charset="0"/>
                <a:ea typeface="Aptos" panose="020B0004020202020204" pitchFamily="34" charset="0"/>
              </a:rPr>
              <a:t> a montré que le risque d’avoir un variant pathogène sur les données WGS/WES chez les fœtus ayant une clarté nucale supérieure 99eme p sans anomalies associées et avec une ACPA normale était de 4 % IC 95%, 2-6% </a:t>
            </a:r>
            <a:endParaRPr lang="en-150" dirty="0"/>
          </a:p>
        </p:txBody>
      </p:sp>
      <p:pic>
        <p:nvPicPr>
          <p:cNvPr id="5" name="Image 4">
            <a:extLst>
              <a:ext uri="{FF2B5EF4-FFF2-40B4-BE49-F238E27FC236}">
                <a16:creationId xmlns:a16="http://schemas.microsoft.com/office/drawing/2014/main" id="{BC789EF6-DDC6-37C5-F44C-7E9B4EA5157B}"/>
              </a:ext>
            </a:extLst>
          </p:cNvPr>
          <p:cNvPicPr>
            <a:picLocks noChangeAspect="1"/>
          </p:cNvPicPr>
          <p:nvPr/>
        </p:nvPicPr>
        <p:blipFill>
          <a:blip r:embed="rId2"/>
          <a:stretch>
            <a:fillRect/>
          </a:stretch>
        </p:blipFill>
        <p:spPr>
          <a:xfrm>
            <a:off x="2843808" y="3128722"/>
            <a:ext cx="5292080" cy="600556"/>
          </a:xfrm>
          <a:prstGeom prst="rect">
            <a:avLst/>
          </a:prstGeom>
        </p:spPr>
      </p:pic>
      <p:pic>
        <p:nvPicPr>
          <p:cNvPr id="6" name="Image 5">
            <a:extLst>
              <a:ext uri="{FF2B5EF4-FFF2-40B4-BE49-F238E27FC236}">
                <a16:creationId xmlns:a16="http://schemas.microsoft.com/office/drawing/2014/main" id="{CFA6AC7A-E1EE-FC04-CEAA-B0FC47690E6E}"/>
              </a:ext>
            </a:extLst>
          </p:cNvPr>
          <p:cNvPicPr>
            <a:picLocks noChangeAspect="1"/>
          </p:cNvPicPr>
          <p:nvPr/>
        </p:nvPicPr>
        <p:blipFill rotWithShape="1">
          <a:blip r:embed="rId3"/>
          <a:srcRect b="13724"/>
          <a:stretch/>
        </p:blipFill>
        <p:spPr bwMode="auto">
          <a:xfrm>
            <a:off x="1101018" y="4005863"/>
            <a:ext cx="4764186" cy="194664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5282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CF425-02A9-EE6B-C5C7-A0238583C87E}"/>
              </a:ext>
            </a:extLst>
          </p:cNvPr>
          <p:cNvSpPr>
            <a:spLocks noGrp="1"/>
          </p:cNvSpPr>
          <p:nvPr>
            <p:ph type="title"/>
          </p:nvPr>
        </p:nvSpPr>
        <p:spPr>
          <a:xfrm>
            <a:off x="1176866" y="915337"/>
            <a:ext cx="6798734" cy="641455"/>
          </a:xfrm>
        </p:spPr>
        <p:txBody>
          <a:bodyPr>
            <a:normAutofit fontScale="90000"/>
          </a:bodyPr>
          <a:lstStyle/>
          <a:p>
            <a:r>
              <a:rPr lang="en-FR" dirty="0"/>
              <a:t>Conclusion</a:t>
            </a:r>
          </a:p>
        </p:txBody>
      </p:sp>
      <p:sp>
        <p:nvSpPr>
          <p:cNvPr id="3" name="Content Placeholder 2">
            <a:extLst>
              <a:ext uri="{FF2B5EF4-FFF2-40B4-BE49-F238E27FC236}">
                <a16:creationId xmlns:a16="http://schemas.microsoft.com/office/drawing/2014/main" id="{9F3FCE37-9960-556E-6F62-54E031D852E2}"/>
              </a:ext>
            </a:extLst>
          </p:cNvPr>
          <p:cNvSpPr>
            <a:spLocks noGrp="1"/>
          </p:cNvSpPr>
          <p:nvPr>
            <p:ph idx="1"/>
          </p:nvPr>
        </p:nvSpPr>
        <p:spPr>
          <a:xfrm>
            <a:off x="1179437" y="2497666"/>
            <a:ext cx="6798736" cy="3444997"/>
          </a:xfrm>
        </p:spPr>
        <p:txBody>
          <a:bodyPr>
            <a:normAutofit fontScale="77500" lnSpcReduction="20000"/>
          </a:bodyPr>
          <a:lstStyle/>
          <a:p>
            <a:pPr algn="just">
              <a:lnSpc>
                <a:spcPct val="115000"/>
              </a:lnSpc>
              <a:spcAft>
                <a:spcPts val="1000"/>
              </a:spcAft>
            </a:pPr>
            <a:r>
              <a:rPr lang="fr-FR" sz="1800" dirty="0">
                <a:effectLst/>
                <a:latin typeface="Times New Roman" panose="02020603050405020304" pitchFamily="18" charset="0"/>
                <a:ea typeface="Aptos" panose="020B0004020202020204" pitchFamily="34" charset="0"/>
                <a:cs typeface="Arial" panose="020B0604020202020204" pitchFamily="34" charset="0"/>
              </a:rPr>
              <a:t>Notre étude confirme que l’</a:t>
            </a:r>
            <a:r>
              <a:rPr lang="fr-FR" sz="1800" dirty="0" err="1">
                <a:effectLst/>
                <a:latin typeface="Times New Roman" panose="02020603050405020304" pitchFamily="18" charset="0"/>
                <a:ea typeface="Aptos" panose="020B0004020202020204" pitchFamily="34" charset="0"/>
                <a:cs typeface="Arial" panose="020B0604020202020204" pitchFamily="34" charset="0"/>
              </a:rPr>
              <a:t>hyperclarté</a:t>
            </a:r>
            <a:r>
              <a:rPr lang="fr-FR" sz="1800" dirty="0">
                <a:effectLst/>
                <a:latin typeface="Times New Roman" panose="02020603050405020304" pitchFamily="18" charset="0"/>
                <a:ea typeface="Aptos" panose="020B0004020202020204" pitchFamily="34" charset="0"/>
                <a:cs typeface="Arial" panose="020B0604020202020204" pitchFamily="34" charset="0"/>
              </a:rPr>
              <a:t> nucale est un signe d’appel incontournable lors des échographies du premier trimestre, justifiant une investigation approfondie. La gestion de ces anomalies doit inclure une prise en charge multidisciplinaire, impliquant la génétique, la médecine fœtale et la pédiatrie, afin de fournir un diagnostic précis et d’offrir aux parents des conseils éclairés.</a:t>
            </a:r>
            <a:endParaRPr lang="en-FR" sz="1800" dirty="0">
              <a:effectLst/>
              <a:latin typeface="Times New Roman" panose="02020603050405020304" pitchFamily="18" charset="0"/>
              <a:ea typeface="Aptos" panose="020B0004020202020204" pitchFamily="34" charset="0"/>
              <a:cs typeface="Arial" panose="020B0604020202020204" pitchFamily="34" charset="0"/>
            </a:endParaRPr>
          </a:p>
          <a:p>
            <a:pPr algn="just">
              <a:lnSpc>
                <a:spcPct val="115000"/>
              </a:lnSpc>
              <a:spcAft>
                <a:spcPts val="1000"/>
              </a:spcAft>
            </a:pPr>
            <a:r>
              <a:rPr lang="fr-FR" sz="1800" dirty="0">
                <a:effectLst/>
                <a:latin typeface="Times New Roman" panose="02020603050405020304" pitchFamily="18" charset="0"/>
                <a:ea typeface="Aptos" panose="020B0004020202020204" pitchFamily="34" charset="0"/>
                <a:cs typeface="Arial" panose="020B0604020202020204" pitchFamily="34" charset="0"/>
              </a:rPr>
              <a:t>La mise en œuvre de techniques avancées comme le séquençage de l’exome entier (WES) ou le séquençage du génome entier (WGS) pourrait, dans le futur, augmenter le taux de détection des anomalies génétiques sous-jacentes lorsque les résultats des tests conventionnels, tels que le caryotype et l'analyse chromosomique </a:t>
            </a:r>
            <a:r>
              <a:rPr lang="fr-FR" sz="1800" dirty="0" err="1">
                <a:effectLst/>
                <a:latin typeface="Times New Roman" panose="02020603050405020304" pitchFamily="18" charset="0"/>
                <a:ea typeface="Aptos" panose="020B0004020202020204" pitchFamily="34" charset="0"/>
                <a:cs typeface="Arial" panose="020B0604020202020204" pitchFamily="34" charset="0"/>
              </a:rPr>
              <a:t>microarray</a:t>
            </a:r>
            <a:r>
              <a:rPr lang="fr-FR" sz="1800" dirty="0">
                <a:effectLst/>
                <a:latin typeface="Times New Roman" panose="02020603050405020304" pitchFamily="18" charset="0"/>
                <a:ea typeface="Aptos" panose="020B0004020202020204" pitchFamily="34" charset="0"/>
                <a:cs typeface="Arial" panose="020B0604020202020204" pitchFamily="34" charset="0"/>
              </a:rPr>
              <a:t> (CMA), sont normaux.</a:t>
            </a:r>
            <a:endParaRPr lang="en-FR" sz="1800" dirty="0">
              <a:effectLst/>
              <a:latin typeface="Times New Roman" panose="02020603050405020304" pitchFamily="18" charset="0"/>
              <a:ea typeface="Aptos" panose="020B0004020202020204" pitchFamily="34" charset="0"/>
              <a:cs typeface="Arial" panose="020B0604020202020204" pitchFamily="34" charset="0"/>
            </a:endParaRPr>
          </a:p>
          <a:p>
            <a:pPr algn="just">
              <a:lnSpc>
                <a:spcPct val="115000"/>
              </a:lnSpc>
              <a:spcAft>
                <a:spcPts val="1000"/>
              </a:spcAft>
            </a:pPr>
            <a:r>
              <a:rPr lang="fr-FR" sz="1800" dirty="0">
                <a:effectLst/>
                <a:latin typeface="Times New Roman" panose="02020603050405020304" pitchFamily="18" charset="0"/>
                <a:ea typeface="Aptos" panose="020B0004020202020204" pitchFamily="34" charset="0"/>
                <a:cs typeface="Arial" panose="020B0604020202020204" pitchFamily="34" charset="0"/>
              </a:rPr>
              <a:t>Ainsi, cette étude souligne non seulement la nécessité d'une vigilance accrue lors de la détection d'une </a:t>
            </a:r>
            <a:r>
              <a:rPr lang="fr-FR" sz="1800" dirty="0" err="1">
                <a:effectLst/>
                <a:latin typeface="Times New Roman" panose="02020603050405020304" pitchFamily="18" charset="0"/>
                <a:ea typeface="Aptos" panose="020B0004020202020204" pitchFamily="34" charset="0"/>
                <a:cs typeface="Arial" panose="020B0604020202020204" pitchFamily="34" charset="0"/>
              </a:rPr>
              <a:t>hyperclarté</a:t>
            </a:r>
            <a:r>
              <a:rPr lang="fr-FR" sz="1800" dirty="0">
                <a:effectLst/>
                <a:latin typeface="Times New Roman" panose="02020603050405020304" pitchFamily="18" charset="0"/>
                <a:ea typeface="Aptos" panose="020B0004020202020204" pitchFamily="34" charset="0"/>
                <a:cs typeface="Arial" panose="020B0604020202020204" pitchFamily="34" charset="0"/>
              </a:rPr>
              <a:t> nucale et d'un hygroma kystique, mais également l'importance d'un suivi prénatal rigoureux et personnalisé pour chaque cas, afin de maximiser les chances de diagnostic et de gestion adéquate des grossesses à risque.</a:t>
            </a:r>
            <a:endParaRPr lang="en-FR" sz="1800" dirty="0">
              <a:effectLst/>
              <a:latin typeface="Times New Roman" panose="02020603050405020304" pitchFamily="18" charset="0"/>
              <a:ea typeface="Aptos" panose="020B00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9D51D1E-C2F8-E836-EE2D-099F1D519315}"/>
              </a:ext>
            </a:extLst>
          </p:cNvPr>
          <p:cNvSpPr>
            <a:spLocks noGrp="1"/>
          </p:cNvSpPr>
          <p:nvPr>
            <p:ph type="sldNum" sz="quarter" idx="12"/>
          </p:nvPr>
        </p:nvSpPr>
        <p:spPr/>
        <p:txBody>
          <a:bodyPr/>
          <a:lstStyle/>
          <a:p>
            <a:fld id="{78D6102A-D2C0-4C31-ACFF-D0906AA716B8}" type="slidenum">
              <a:rPr lang="fr-FR" smtClean="0"/>
              <a:t>18</a:t>
            </a:fld>
            <a:endParaRPr lang="fr-FR"/>
          </a:p>
        </p:txBody>
      </p:sp>
    </p:spTree>
    <p:extLst>
      <p:ext uri="{BB962C8B-B14F-4D97-AF65-F5344CB8AC3E}">
        <p14:creationId xmlns:p14="http://schemas.microsoft.com/office/powerpoint/2010/main" val="3407520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re 1"/>
          <p:cNvSpPr>
            <a:spLocks noGrp="1"/>
          </p:cNvSpPr>
          <p:nvPr>
            <p:ph type="title"/>
          </p:nvPr>
        </p:nvSpPr>
        <p:spPr/>
        <p:txBody>
          <a:bodyPr>
            <a:normAutofit fontScale="90000"/>
          </a:bodyPr>
          <a:lstStyle/>
          <a:p>
            <a:r>
              <a:rPr lang="fr-FR" dirty="0"/>
              <a:t>ALGORYTHME DE PEC DES HCN </a:t>
            </a:r>
          </a:p>
        </p:txBody>
      </p:sp>
      <p:sp>
        <p:nvSpPr>
          <p:cNvPr id="32" name="Espace réservé du contenu 2"/>
          <p:cNvSpPr>
            <a:spLocks noGrp="1"/>
          </p:cNvSpPr>
          <p:nvPr>
            <p:ph idx="1"/>
          </p:nvPr>
        </p:nvSpPr>
        <p:spPr/>
        <p:txBody>
          <a:bodyPr/>
          <a:lstStyle/>
          <a:p>
            <a:endParaRPr lang="fr-FR" dirty="0"/>
          </a:p>
        </p:txBody>
      </p:sp>
      <p:sp>
        <p:nvSpPr>
          <p:cNvPr id="38" name="Espace réservé du numéro de diapositive 8">
            <a:extLst>
              <a:ext uri="{FF2B5EF4-FFF2-40B4-BE49-F238E27FC236}">
                <a16:creationId xmlns:a16="http://schemas.microsoft.com/office/drawing/2014/main" id="{85EDC75C-03AC-1D93-BB89-D06BA5676FE4}"/>
              </a:ext>
            </a:extLst>
          </p:cNvPr>
          <p:cNvSpPr>
            <a:spLocks noGrp="1"/>
          </p:cNvSpPr>
          <p:nvPr>
            <p:ph type="sldNum" sz="quarter" idx="12"/>
          </p:nvPr>
        </p:nvSpPr>
        <p:spPr>
          <a:xfrm>
            <a:off x="7622788" y="7127955"/>
            <a:ext cx="2133600" cy="365125"/>
          </a:xfrm>
        </p:spPr>
        <p:txBody>
          <a:bodyPr/>
          <a:lstStyle/>
          <a:p>
            <a:fld id="{78D6102A-D2C0-4C31-ACFF-D0906AA716B8}" type="slidenum">
              <a:rPr lang="fr-FR" smtClean="0"/>
              <a:t>19</a:t>
            </a:fld>
            <a:endParaRPr lang="fr-FR" dirty="0"/>
          </a:p>
        </p:txBody>
      </p:sp>
      <p:pic>
        <p:nvPicPr>
          <p:cNvPr id="3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735"/>
            <a:ext cx="9144000" cy="6887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4" name="Connecteur en angle 4"/>
          <p:cNvCxnSpPr>
            <a:cxnSpLocks/>
            <a:stCxn id="36" idx="0"/>
          </p:cNvCxnSpPr>
          <p:nvPr/>
        </p:nvCxnSpPr>
        <p:spPr>
          <a:xfrm rot="16200000" flipV="1">
            <a:off x="624929" y="4410993"/>
            <a:ext cx="1470222" cy="1239345"/>
          </a:xfrm>
          <a:prstGeom prst="bentConnector3">
            <a:avLst>
              <a:gd name="adj1" fmla="val 2063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5" name="Connecteur en angle 6"/>
          <p:cNvCxnSpPr>
            <a:cxnSpLocks/>
            <a:stCxn id="37" idx="0"/>
          </p:cNvCxnSpPr>
          <p:nvPr/>
        </p:nvCxnSpPr>
        <p:spPr>
          <a:xfrm rot="5400000" flipH="1" flipV="1">
            <a:off x="7537211" y="4687378"/>
            <a:ext cx="1504520" cy="720873"/>
          </a:xfrm>
          <a:prstGeom prst="bentConnector3">
            <a:avLst>
              <a:gd name="adj1" fmla="val 25520"/>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1043608" y="5765777"/>
            <a:ext cx="1872208" cy="655647"/>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fr-FR" sz="1200" dirty="0"/>
              <a:t>HCN&lt; 3,5mm</a:t>
            </a:r>
          </a:p>
          <a:p>
            <a:pPr algn="ctr"/>
            <a:r>
              <a:rPr lang="fr-FR" sz="1200" dirty="0"/>
              <a:t>Risque population générale</a:t>
            </a:r>
          </a:p>
        </p:txBody>
      </p:sp>
      <p:sp>
        <p:nvSpPr>
          <p:cNvPr id="37" name="Rectangle 36"/>
          <p:cNvSpPr/>
          <p:nvPr/>
        </p:nvSpPr>
        <p:spPr>
          <a:xfrm>
            <a:off x="6992931" y="5800074"/>
            <a:ext cx="1872208" cy="504056"/>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fr-FR" sz="1200" dirty="0"/>
              <a:t>HCN&gt;3,5mm</a:t>
            </a:r>
          </a:p>
          <a:p>
            <a:pPr algn="ctr"/>
            <a:r>
              <a:rPr lang="fr-FR" sz="1200" dirty="0"/>
              <a:t>Risque augmenté</a:t>
            </a:r>
          </a:p>
        </p:txBody>
      </p:sp>
      <p:cxnSp>
        <p:nvCxnSpPr>
          <p:cNvPr id="39" name="Connecteur droit avec flèche 38">
            <a:extLst>
              <a:ext uri="{FF2B5EF4-FFF2-40B4-BE49-F238E27FC236}">
                <a16:creationId xmlns:a16="http://schemas.microsoft.com/office/drawing/2014/main" id="{2F4D26F3-EFC8-43B1-AF9F-97574A3B43CC}"/>
              </a:ext>
            </a:extLst>
          </p:cNvPr>
          <p:cNvCxnSpPr>
            <a:cxnSpLocks/>
            <a:endCxn id="36" idx="3"/>
          </p:cNvCxnSpPr>
          <p:nvPr/>
        </p:nvCxnSpPr>
        <p:spPr>
          <a:xfrm flipH="1">
            <a:off x="2915816" y="6093600"/>
            <a:ext cx="303239"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a:extLst>
              <a:ext uri="{FF2B5EF4-FFF2-40B4-BE49-F238E27FC236}">
                <a16:creationId xmlns:a16="http://schemas.microsoft.com/office/drawing/2014/main" id="{44579E64-54B7-EEF9-07F5-50E370A57BDF}"/>
              </a:ext>
            </a:extLst>
          </p:cNvPr>
          <p:cNvCxnSpPr>
            <a:endCxn id="37" idx="1"/>
          </p:cNvCxnSpPr>
          <p:nvPr/>
        </p:nvCxnSpPr>
        <p:spPr>
          <a:xfrm>
            <a:off x="6678447" y="6099904"/>
            <a:ext cx="31448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EB2E39E9-44B9-2EC5-00F1-E475249F2820}"/>
              </a:ext>
            </a:extLst>
          </p:cNvPr>
          <p:cNvSpPr txBox="1"/>
          <p:nvPr/>
        </p:nvSpPr>
        <p:spPr>
          <a:xfrm>
            <a:off x="46435" y="44452"/>
            <a:ext cx="1551757" cy="369332"/>
          </a:xfrm>
          <a:prstGeom prst="rect">
            <a:avLst/>
          </a:prstGeom>
          <a:solidFill>
            <a:schemeClr val="accent1"/>
          </a:solidFill>
        </p:spPr>
        <p:txBody>
          <a:bodyPr wrap="square">
            <a:spAutoFit/>
          </a:bodyPr>
          <a:lstStyle/>
          <a:p>
            <a:r>
              <a:rPr lang="fr-FR" sz="1800" kern="0" dirty="0">
                <a:effectLst/>
                <a:latin typeface="Aptos" panose="020B0004020202020204" pitchFamily="34" charset="0"/>
                <a:ea typeface="Aptos" panose="020B0004020202020204" pitchFamily="34" charset="0"/>
                <a:cs typeface="Arial" panose="020B0604020202020204" pitchFamily="34" charset="0"/>
              </a:rPr>
              <a:t>Conclusion</a:t>
            </a:r>
            <a:endParaRPr lang="en-150" dirty="0"/>
          </a:p>
        </p:txBody>
      </p:sp>
    </p:spTree>
    <p:extLst>
      <p:ext uri="{BB962C8B-B14F-4D97-AF65-F5344CB8AC3E}">
        <p14:creationId xmlns:p14="http://schemas.microsoft.com/office/powerpoint/2010/main" val="2573967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1" algn="ctr" rtl="0">
              <a:spcBef>
                <a:spcPct val="0"/>
              </a:spcBef>
            </a:pPr>
            <a:r>
              <a:rPr lang="fr-FR" sz="5400" b="1" dirty="0"/>
              <a:t>Problématique</a:t>
            </a:r>
            <a:br>
              <a:rPr lang="fr-FR" b="1" dirty="0"/>
            </a:br>
            <a:endParaRPr lang="fr-FR" dirty="0"/>
          </a:p>
        </p:txBody>
      </p:sp>
      <p:sp>
        <p:nvSpPr>
          <p:cNvPr id="3" name="Espace réservé du contenu 2"/>
          <p:cNvSpPr>
            <a:spLocks noGrp="1"/>
          </p:cNvSpPr>
          <p:nvPr>
            <p:ph idx="1"/>
          </p:nvPr>
        </p:nvSpPr>
        <p:spPr/>
        <p:style>
          <a:lnRef idx="2">
            <a:schemeClr val="accent6"/>
          </a:lnRef>
          <a:fillRef idx="1">
            <a:schemeClr val="lt1"/>
          </a:fillRef>
          <a:effectRef idx="0">
            <a:schemeClr val="accent6"/>
          </a:effectRef>
          <a:fontRef idx="minor">
            <a:schemeClr val="dk1"/>
          </a:fontRef>
        </p:style>
        <p:txBody>
          <a:bodyPr>
            <a:normAutofit fontScale="62500" lnSpcReduction="20000"/>
          </a:bodyPr>
          <a:lstStyle/>
          <a:p>
            <a:pPr lvl="0"/>
            <a:r>
              <a:rPr lang="fr-FR" sz="2000" dirty="0"/>
              <a:t>Quelle démarche diagnostique à suivre en cas de nuque épaisse au premier trimestre de la grossesse ? Existe-t-il un consensus national de prise en charge ?</a:t>
            </a:r>
          </a:p>
          <a:p>
            <a:pPr marL="0" lvl="0" indent="0">
              <a:buNone/>
            </a:pPr>
            <a:endParaRPr lang="fr-FR" sz="2000" dirty="0"/>
          </a:p>
          <a:p>
            <a:pPr lvl="0"/>
            <a:r>
              <a:rPr lang="fr-FR" sz="2000" dirty="0"/>
              <a:t>Quel est l’apport de l’analyse chromosomique par puce à ADN et de Bobs dans le cas des </a:t>
            </a:r>
            <a:r>
              <a:rPr lang="fr-FR" sz="2000" dirty="0" err="1"/>
              <a:t>hyperclartés</a:t>
            </a:r>
            <a:r>
              <a:rPr lang="fr-FR" sz="2000" dirty="0"/>
              <a:t> nucales à caryotype normal ?</a:t>
            </a:r>
          </a:p>
          <a:p>
            <a:pPr marL="0" lvl="0" indent="0">
              <a:buNone/>
            </a:pPr>
            <a:endParaRPr lang="fr-FR" sz="2000" dirty="0"/>
          </a:p>
          <a:p>
            <a:pPr lvl="0"/>
            <a:r>
              <a:rPr lang="fr-FR" sz="2000" dirty="0"/>
              <a:t>Peut-on rassurer les parents en cas d’</a:t>
            </a:r>
            <a:r>
              <a:rPr lang="fr-FR" sz="2000" dirty="0" err="1"/>
              <a:t>hyperclarté</a:t>
            </a:r>
            <a:r>
              <a:rPr lang="fr-FR" sz="2000" dirty="0"/>
              <a:t> nucale avec caryotype normal, ACPA et Bobs Normaux ?</a:t>
            </a:r>
          </a:p>
          <a:p>
            <a:pPr marL="0" lvl="0" indent="0">
              <a:buNone/>
            </a:pPr>
            <a:endParaRPr lang="fr-FR" sz="2000" dirty="0"/>
          </a:p>
          <a:p>
            <a:pPr lvl="0"/>
            <a:r>
              <a:rPr lang="fr-FR" sz="2000" dirty="0"/>
              <a:t>Intérêts du suivi à long terme des naissances vivantes avec antécédents de nuque épaisse à caryotype et à ACPA et Bobs normaux.</a:t>
            </a:r>
          </a:p>
          <a:p>
            <a:pPr marL="0" lvl="0" indent="0">
              <a:buNone/>
            </a:pPr>
            <a:endParaRPr lang="fr-FR" sz="2000" dirty="0"/>
          </a:p>
          <a:p>
            <a:pPr lvl="0"/>
            <a:r>
              <a:rPr lang="fr-FR" sz="2000" dirty="0"/>
              <a:t>Quelle place pour les tests génétiques : WES et WGS ? En se basant sur les données de la littérature ?</a:t>
            </a:r>
          </a:p>
          <a:p>
            <a:endParaRPr lang="fr-FR" dirty="0"/>
          </a:p>
        </p:txBody>
      </p:sp>
      <p:sp>
        <p:nvSpPr>
          <p:cNvPr id="8" name="Espace réservé du numéro de diapositive 7">
            <a:extLst>
              <a:ext uri="{FF2B5EF4-FFF2-40B4-BE49-F238E27FC236}">
                <a16:creationId xmlns:a16="http://schemas.microsoft.com/office/drawing/2014/main" id="{58D97D61-5A93-EF2D-2BA8-09414BABA96F}"/>
              </a:ext>
            </a:extLst>
          </p:cNvPr>
          <p:cNvSpPr>
            <a:spLocks noGrp="1"/>
          </p:cNvSpPr>
          <p:nvPr>
            <p:ph type="sldNum" sz="quarter" idx="12"/>
          </p:nvPr>
        </p:nvSpPr>
        <p:spPr/>
        <p:txBody>
          <a:bodyPr/>
          <a:lstStyle/>
          <a:p>
            <a:fld id="{78D6102A-D2C0-4C31-ACFF-D0906AA716B8}" type="slidenum">
              <a:rPr lang="fr-FR" smtClean="0"/>
              <a:t>2</a:t>
            </a:fld>
            <a:endParaRPr lang="fr-FR"/>
          </a:p>
        </p:txBody>
      </p:sp>
    </p:spTree>
    <p:extLst>
      <p:ext uri="{BB962C8B-B14F-4D97-AF65-F5344CB8AC3E}">
        <p14:creationId xmlns:p14="http://schemas.microsoft.com/office/powerpoint/2010/main" val="384935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MATERIELS ET METHODES</a:t>
            </a:r>
          </a:p>
        </p:txBody>
      </p:sp>
      <p:sp>
        <p:nvSpPr>
          <p:cNvPr id="3" name="Espace réservé du contenu 2"/>
          <p:cNvSpPr>
            <a:spLocks noGrp="1"/>
          </p:cNvSpPr>
          <p:nvPr>
            <p:ph idx="1"/>
          </p:nvPr>
        </p:nvSpPr>
        <p:spPr>
          <a:xfrm>
            <a:off x="3995936" y="2199930"/>
            <a:ext cx="4413176" cy="3168353"/>
          </a:xfrm>
          <a:solidFill>
            <a:schemeClr val="accent2">
              <a:lumMod val="40000"/>
              <a:lumOff val="60000"/>
            </a:schemeClr>
          </a:solidFill>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r>
              <a:rPr lang="fr-FR" sz="2400" dirty="0"/>
              <a:t>Il s’agit d’une étude rétrospective </a:t>
            </a:r>
            <a:r>
              <a:rPr lang="fr-FR" sz="2400" dirty="0" err="1"/>
              <a:t>monocentrique</a:t>
            </a:r>
            <a:r>
              <a:rPr lang="fr-FR" sz="2400" dirty="0"/>
              <a:t> colligeant tous les cas d’hygroma kystique du cou et d’</a:t>
            </a:r>
            <a:r>
              <a:rPr lang="fr-FR" sz="2400" dirty="0" err="1"/>
              <a:t>hyperclarté</a:t>
            </a:r>
            <a:r>
              <a:rPr lang="fr-FR" sz="2400" dirty="0"/>
              <a:t> nucale entre la période de janvier 2018 à avril 2024 dans le Grand Hôpital de l’Est Francilien. Nous avons analysé les données fœtales et maternelles de 53 dossiers.</a:t>
            </a:r>
          </a:p>
          <a:p>
            <a:endParaRPr lang="fr-FR" dirty="0"/>
          </a:p>
        </p:txBody>
      </p:sp>
      <p:sp>
        <p:nvSpPr>
          <p:cNvPr id="5" name="Espace réservé du numéro de diapositive 4">
            <a:extLst>
              <a:ext uri="{FF2B5EF4-FFF2-40B4-BE49-F238E27FC236}">
                <a16:creationId xmlns:a16="http://schemas.microsoft.com/office/drawing/2014/main" id="{DBF14988-0605-2782-FEEE-E2FB1A83A9F0}"/>
              </a:ext>
            </a:extLst>
          </p:cNvPr>
          <p:cNvSpPr>
            <a:spLocks noGrp="1"/>
          </p:cNvSpPr>
          <p:nvPr>
            <p:ph type="sldNum" sz="quarter" idx="12"/>
          </p:nvPr>
        </p:nvSpPr>
        <p:spPr/>
        <p:txBody>
          <a:bodyPr/>
          <a:lstStyle/>
          <a:p>
            <a:fld id="{78D6102A-D2C0-4C31-ACFF-D0906AA716B8}" type="slidenum">
              <a:rPr lang="fr-FR" smtClean="0"/>
              <a:t>3</a:t>
            </a:fld>
            <a:endParaRPr lang="fr-F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398" y="2219204"/>
            <a:ext cx="3285157"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67543" y="5157192"/>
            <a:ext cx="3304403" cy="1200329"/>
          </a:xfrm>
          <a:prstGeom prst="rect">
            <a:avLst/>
          </a:prstGeom>
          <a:solidFill>
            <a:schemeClr val="accent5">
              <a:lumMod val="20000"/>
              <a:lumOff val="80000"/>
            </a:schemeClr>
          </a:solidFill>
        </p:spPr>
        <p:txBody>
          <a:bodyPr wrap="square">
            <a:spAutoFit/>
          </a:bodyPr>
          <a:lstStyle/>
          <a:p>
            <a:r>
              <a:rPr lang="fr-FR" i="1" u="sng" dirty="0"/>
              <a:t>Hygroma kystique sur une coupe transversale du pôle céphalique. Épanchement </a:t>
            </a:r>
            <a:r>
              <a:rPr lang="fr-FR" i="1" u="sng" dirty="0" err="1"/>
              <a:t>latéro</a:t>
            </a:r>
            <a:r>
              <a:rPr lang="fr-FR" i="1" u="sng" dirty="0"/>
              <a:t>-cervical et cloisonnement médian</a:t>
            </a:r>
            <a:endParaRPr lang="fr-FR" u="sng" dirty="0"/>
          </a:p>
        </p:txBody>
      </p:sp>
    </p:spTree>
    <p:extLst>
      <p:ext uri="{BB962C8B-B14F-4D97-AF65-F5344CB8AC3E}">
        <p14:creationId xmlns:p14="http://schemas.microsoft.com/office/powerpoint/2010/main" val="2897667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 coins arrondis 6">
            <a:extLst>
              <a:ext uri="{FF2B5EF4-FFF2-40B4-BE49-F238E27FC236}">
                <a16:creationId xmlns:a16="http://schemas.microsoft.com/office/drawing/2014/main" id="{506E8AD8-A9D9-7D1E-CF5C-A52352D06CC8}"/>
              </a:ext>
            </a:extLst>
          </p:cNvPr>
          <p:cNvSpPr/>
          <p:nvPr/>
        </p:nvSpPr>
        <p:spPr>
          <a:xfrm>
            <a:off x="2319071" y="1222748"/>
            <a:ext cx="1405979" cy="504930"/>
          </a:xfrm>
          <a:prstGeom prst="roundRect">
            <a:avLst/>
          </a:prstGeom>
          <a:solidFill>
            <a:srgbClr val="FF99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816" dirty="0">
                <a:solidFill>
                  <a:schemeClr val="tx1"/>
                </a:solidFill>
              </a:rPr>
              <a:t>23 patientes à caryotypes pathologiques</a:t>
            </a:r>
            <a:endParaRPr lang="en-150" sz="816" dirty="0">
              <a:solidFill>
                <a:schemeClr val="tx1"/>
              </a:solidFill>
            </a:endParaRPr>
          </a:p>
        </p:txBody>
      </p:sp>
      <p:cxnSp>
        <p:nvCxnSpPr>
          <p:cNvPr id="9" name="Connecteur droit 8">
            <a:extLst>
              <a:ext uri="{FF2B5EF4-FFF2-40B4-BE49-F238E27FC236}">
                <a16:creationId xmlns:a16="http://schemas.microsoft.com/office/drawing/2014/main" id="{3CD19109-D4FC-9132-22F1-96383EFAB4DC}"/>
              </a:ext>
            </a:extLst>
          </p:cNvPr>
          <p:cNvCxnSpPr>
            <a:cxnSpLocks/>
            <a:stCxn id="7" idx="3"/>
          </p:cNvCxnSpPr>
          <p:nvPr/>
        </p:nvCxnSpPr>
        <p:spPr>
          <a:xfrm flipV="1">
            <a:off x="3725050" y="1473901"/>
            <a:ext cx="845753" cy="1313"/>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 coins arrondis 9">
            <a:extLst>
              <a:ext uri="{FF2B5EF4-FFF2-40B4-BE49-F238E27FC236}">
                <a16:creationId xmlns:a16="http://schemas.microsoft.com/office/drawing/2014/main" id="{175B1ADE-B56F-B9F6-EE6E-533858B07C0C}"/>
              </a:ext>
            </a:extLst>
          </p:cNvPr>
          <p:cNvSpPr/>
          <p:nvPr/>
        </p:nvSpPr>
        <p:spPr>
          <a:xfrm>
            <a:off x="5401387" y="2086145"/>
            <a:ext cx="1405979" cy="804820"/>
          </a:xfrm>
          <a:prstGeom prst="roundRect">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816" dirty="0">
                <a:solidFill>
                  <a:schemeClr val="tx1"/>
                </a:solidFill>
              </a:rPr>
              <a:t>CIV / Cardiopathie sévère</a:t>
            </a:r>
          </a:p>
          <a:p>
            <a:r>
              <a:rPr lang="fr-FR" sz="816" dirty="0">
                <a:solidFill>
                  <a:schemeClr val="tx1"/>
                </a:solidFill>
              </a:rPr>
              <a:t>IMG à 22+6 </a:t>
            </a:r>
            <a:r>
              <a:rPr lang="fr-FR" sz="816" dirty="0" err="1">
                <a:solidFill>
                  <a:schemeClr val="tx1"/>
                </a:solidFill>
              </a:rPr>
              <a:t>foetopath</a:t>
            </a:r>
            <a:r>
              <a:rPr lang="fr-FR" sz="816" dirty="0">
                <a:solidFill>
                  <a:schemeClr val="tx1"/>
                </a:solidFill>
              </a:rPr>
              <a:t>  suspicion d’hémochromatose</a:t>
            </a:r>
          </a:p>
          <a:p>
            <a:r>
              <a:rPr lang="fr-FR" sz="816" dirty="0">
                <a:solidFill>
                  <a:schemeClr val="tx1"/>
                </a:solidFill>
              </a:rPr>
              <a:t>Etude WGS en trio en cours</a:t>
            </a:r>
            <a:endParaRPr lang="en-150" sz="816" dirty="0">
              <a:solidFill>
                <a:schemeClr val="tx1"/>
              </a:solidFill>
            </a:endParaRPr>
          </a:p>
        </p:txBody>
      </p:sp>
      <p:sp>
        <p:nvSpPr>
          <p:cNvPr id="11" name="Rectangle : coins arrondis 10">
            <a:extLst>
              <a:ext uri="{FF2B5EF4-FFF2-40B4-BE49-F238E27FC236}">
                <a16:creationId xmlns:a16="http://schemas.microsoft.com/office/drawing/2014/main" id="{9C40E5CD-E546-8BA3-6C25-C73313945E99}"/>
              </a:ext>
            </a:extLst>
          </p:cNvPr>
          <p:cNvSpPr/>
          <p:nvPr/>
        </p:nvSpPr>
        <p:spPr>
          <a:xfrm>
            <a:off x="2319072" y="3391991"/>
            <a:ext cx="1405979" cy="504930"/>
          </a:xfrm>
          <a:prstGeom prst="roundRect">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816" dirty="0">
                <a:solidFill>
                  <a:schemeClr val="tx1"/>
                </a:solidFill>
              </a:rPr>
              <a:t>2 MFIU / anasarque</a:t>
            </a:r>
            <a:endParaRPr lang="en-150" sz="816" dirty="0">
              <a:solidFill>
                <a:schemeClr val="tx1"/>
              </a:solidFill>
            </a:endParaRPr>
          </a:p>
        </p:txBody>
      </p:sp>
      <p:sp>
        <p:nvSpPr>
          <p:cNvPr id="12" name="Rectangle : coins arrondis 11">
            <a:extLst>
              <a:ext uri="{FF2B5EF4-FFF2-40B4-BE49-F238E27FC236}">
                <a16:creationId xmlns:a16="http://schemas.microsoft.com/office/drawing/2014/main" id="{9FCA99CD-48DF-3549-E3A0-11E76BA8E388}"/>
              </a:ext>
            </a:extLst>
          </p:cNvPr>
          <p:cNvSpPr/>
          <p:nvPr/>
        </p:nvSpPr>
        <p:spPr>
          <a:xfrm>
            <a:off x="5392746" y="4816614"/>
            <a:ext cx="1405979" cy="504930"/>
          </a:xfrm>
          <a:prstGeom prst="roundRect">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816" dirty="0">
                <a:solidFill>
                  <a:schemeClr val="tx1"/>
                </a:solidFill>
              </a:rPr>
              <a:t>Hydramnios manifeste </a:t>
            </a:r>
          </a:p>
          <a:p>
            <a:pPr algn="ctr"/>
            <a:r>
              <a:rPr lang="fr-FR" sz="816" dirty="0">
                <a:solidFill>
                  <a:schemeClr val="tx1"/>
                </a:solidFill>
              </a:rPr>
              <a:t>Sténose du pylore (découvert à la naissance)</a:t>
            </a:r>
            <a:endParaRPr lang="en-150" sz="816" dirty="0">
              <a:solidFill>
                <a:schemeClr val="tx1"/>
              </a:solidFill>
            </a:endParaRPr>
          </a:p>
        </p:txBody>
      </p:sp>
      <p:cxnSp>
        <p:nvCxnSpPr>
          <p:cNvPr id="13" name="Connecteur droit 12">
            <a:extLst>
              <a:ext uri="{FF2B5EF4-FFF2-40B4-BE49-F238E27FC236}">
                <a16:creationId xmlns:a16="http://schemas.microsoft.com/office/drawing/2014/main" id="{2B7DFDAE-021C-43AE-5D56-2A72F41ECDFB}"/>
              </a:ext>
            </a:extLst>
          </p:cNvPr>
          <p:cNvCxnSpPr>
            <a:cxnSpLocks/>
            <a:endCxn id="10" idx="1"/>
          </p:cNvCxnSpPr>
          <p:nvPr/>
        </p:nvCxnSpPr>
        <p:spPr>
          <a:xfrm>
            <a:off x="4570802" y="2488555"/>
            <a:ext cx="83058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Connecteur droit 18">
            <a:extLst>
              <a:ext uri="{FF2B5EF4-FFF2-40B4-BE49-F238E27FC236}">
                <a16:creationId xmlns:a16="http://schemas.microsoft.com/office/drawing/2014/main" id="{D8B61AA6-2966-9DED-E292-343C9E14038A}"/>
              </a:ext>
            </a:extLst>
          </p:cNvPr>
          <p:cNvCxnSpPr>
            <a:cxnSpLocks/>
            <a:stCxn id="11" idx="3"/>
          </p:cNvCxnSpPr>
          <p:nvPr/>
        </p:nvCxnSpPr>
        <p:spPr>
          <a:xfrm>
            <a:off x="3725051" y="3644457"/>
            <a:ext cx="845752" cy="0"/>
          </a:xfrm>
          <a:prstGeom prst="line">
            <a:avLst/>
          </a:prstGeom>
        </p:spPr>
        <p:style>
          <a:lnRef idx="2">
            <a:schemeClr val="accent1"/>
          </a:lnRef>
          <a:fillRef idx="0">
            <a:schemeClr val="accent1"/>
          </a:fillRef>
          <a:effectRef idx="1">
            <a:schemeClr val="accent1"/>
          </a:effectRef>
          <a:fontRef idx="minor">
            <a:schemeClr val="tx1"/>
          </a:fontRef>
        </p:style>
      </p:cxnSp>
      <p:sp>
        <p:nvSpPr>
          <p:cNvPr id="22" name="Rectangle : coins arrondis 21">
            <a:extLst>
              <a:ext uri="{FF2B5EF4-FFF2-40B4-BE49-F238E27FC236}">
                <a16:creationId xmlns:a16="http://schemas.microsoft.com/office/drawing/2014/main" id="{7EFC15A7-685E-0105-3CE8-086F68BA887A}"/>
              </a:ext>
            </a:extLst>
          </p:cNvPr>
          <p:cNvSpPr/>
          <p:nvPr/>
        </p:nvSpPr>
        <p:spPr>
          <a:xfrm>
            <a:off x="2272791" y="5181034"/>
            <a:ext cx="1405979" cy="504930"/>
          </a:xfrm>
          <a:prstGeom prst="roundRect">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816" dirty="0">
                <a:solidFill>
                  <a:schemeClr val="tx1"/>
                </a:solidFill>
              </a:rPr>
              <a:t>2 perdues de vue : une contactée MFIU </a:t>
            </a:r>
            <a:r>
              <a:rPr lang="fr-FR" sz="816" dirty="0" err="1">
                <a:solidFill>
                  <a:schemeClr val="tx1"/>
                </a:solidFill>
              </a:rPr>
              <a:t>situs</a:t>
            </a:r>
            <a:r>
              <a:rPr lang="fr-FR" sz="816" dirty="0">
                <a:solidFill>
                  <a:schemeClr val="tx1"/>
                </a:solidFill>
              </a:rPr>
              <a:t> </a:t>
            </a:r>
            <a:r>
              <a:rPr lang="fr-FR" sz="816" dirty="0" err="1">
                <a:solidFill>
                  <a:schemeClr val="tx1"/>
                </a:solidFill>
              </a:rPr>
              <a:t>inversus</a:t>
            </a:r>
            <a:r>
              <a:rPr lang="fr-FR" sz="816" dirty="0">
                <a:solidFill>
                  <a:schemeClr val="tx1"/>
                </a:solidFill>
              </a:rPr>
              <a:t> et cardiopathie dans un autre </a:t>
            </a:r>
            <a:r>
              <a:rPr lang="fr-FR" sz="816" dirty="0" err="1">
                <a:solidFill>
                  <a:schemeClr val="tx1"/>
                </a:solidFill>
              </a:rPr>
              <a:t>hopital</a:t>
            </a:r>
            <a:endParaRPr lang="en-150" sz="816" dirty="0">
              <a:solidFill>
                <a:schemeClr val="tx1"/>
              </a:solidFill>
            </a:endParaRPr>
          </a:p>
        </p:txBody>
      </p:sp>
      <p:cxnSp>
        <p:nvCxnSpPr>
          <p:cNvPr id="23" name="Connecteur droit 22">
            <a:extLst>
              <a:ext uri="{FF2B5EF4-FFF2-40B4-BE49-F238E27FC236}">
                <a16:creationId xmlns:a16="http://schemas.microsoft.com/office/drawing/2014/main" id="{16F668AE-47D7-C38F-3387-B1B1B2190DB5}"/>
              </a:ext>
            </a:extLst>
          </p:cNvPr>
          <p:cNvCxnSpPr>
            <a:cxnSpLocks/>
            <a:stCxn id="22" idx="3"/>
          </p:cNvCxnSpPr>
          <p:nvPr/>
        </p:nvCxnSpPr>
        <p:spPr>
          <a:xfrm flipV="1">
            <a:off x="3678770" y="5432059"/>
            <a:ext cx="892659" cy="1440"/>
          </a:xfrm>
          <a:prstGeom prst="line">
            <a:avLst/>
          </a:prstGeom>
        </p:spPr>
        <p:style>
          <a:lnRef idx="2">
            <a:schemeClr val="accent1"/>
          </a:lnRef>
          <a:fillRef idx="0">
            <a:schemeClr val="accent1"/>
          </a:fillRef>
          <a:effectRef idx="1">
            <a:schemeClr val="accent1"/>
          </a:effectRef>
          <a:fontRef idx="minor">
            <a:schemeClr val="tx1"/>
          </a:fontRef>
        </p:style>
      </p:cxnSp>
      <p:sp>
        <p:nvSpPr>
          <p:cNvPr id="24" name="Rectangle : coins arrondis 23">
            <a:extLst>
              <a:ext uri="{FF2B5EF4-FFF2-40B4-BE49-F238E27FC236}">
                <a16:creationId xmlns:a16="http://schemas.microsoft.com/office/drawing/2014/main" id="{58C5DB6A-5BE8-CC70-722C-626CCBFD1968}"/>
              </a:ext>
            </a:extLst>
          </p:cNvPr>
          <p:cNvSpPr/>
          <p:nvPr/>
        </p:nvSpPr>
        <p:spPr>
          <a:xfrm>
            <a:off x="5392746" y="5646893"/>
            <a:ext cx="1405979" cy="50493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816" dirty="0">
                <a:solidFill>
                  <a:schemeClr val="tx1"/>
                </a:solidFill>
              </a:rPr>
              <a:t>15 accouchements</a:t>
            </a:r>
            <a:endParaRPr lang="en-150" sz="816" dirty="0">
              <a:solidFill>
                <a:schemeClr val="tx1"/>
              </a:solidFill>
            </a:endParaRPr>
          </a:p>
        </p:txBody>
      </p:sp>
      <p:cxnSp>
        <p:nvCxnSpPr>
          <p:cNvPr id="25" name="Connecteur droit 24">
            <a:extLst>
              <a:ext uri="{FF2B5EF4-FFF2-40B4-BE49-F238E27FC236}">
                <a16:creationId xmlns:a16="http://schemas.microsoft.com/office/drawing/2014/main" id="{AA36E064-7027-5508-B121-B3303D7E880E}"/>
              </a:ext>
            </a:extLst>
          </p:cNvPr>
          <p:cNvCxnSpPr>
            <a:cxnSpLocks/>
            <a:endCxn id="24" idx="1"/>
          </p:cNvCxnSpPr>
          <p:nvPr/>
        </p:nvCxnSpPr>
        <p:spPr>
          <a:xfrm>
            <a:off x="4570803" y="5899357"/>
            <a:ext cx="821943" cy="1"/>
          </a:xfrm>
          <a:prstGeom prst="line">
            <a:avLst/>
          </a:prstGeom>
        </p:spPr>
        <p:style>
          <a:lnRef idx="2">
            <a:schemeClr val="accent1"/>
          </a:lnRef>
          <a:fillRef idx="0">
            <a:schemeClr val="accent1"/>
          </a:fillRef>
          <a:effectRef idx="1">
            <a:schemeClr val="accent1"/>
          </a:effectRef>
          <a:fontRef idx="minor">
            <a:schemeClr val="tx1"/>
          </a:fontRef>
        </p:style>
      </p:cxnSp>
      <p:sp>
        <p:nvSpPr>
          <p:cNvPr id="27" name="Rectangle : coins arrondis 26">
            <a:extLst>
              <a:ext uri="{FF2B5EF4-FFF2-40B4-BE49-F238E27FC236}">
                <a16:creationId xmlns:a16="http://schemas.microsoft.com/office/drawing/2014/main" id="{C5455F1B-6B8A-2F02-1367-A56307C87BC4}"/>
              </a:ext>
            </a:extLst>
          </p:cNvPr>
          <p:cNvSpPr/>
          <p:nvPr/>
        </p:nvSpPr>
        <p:spPr>
          <a:xfrm>
            <a:off x="3867813" y="6164430"/>
            <a:ext cx="1405979" cy="504930"/>
          </a:xfrm>
          <a:prstGeom prst="roundRect">
            <a:avLst/>
          </a:pr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816" dirty="0">
                <a:solidFill>
                  <a:schemeClr val="tx1"/>
                </a:solidFill>
              </a:rPr>
              <a:t>7 grossesses en cours</a:t>
            </a:r>
            <a:endParaRPr lang="en-150" sz="816" dirty="0">
              <a:solidFill>
                <a:schemeClr val="tx1"/>
              </a:solidFill>
            </a:endParaRPr>
          </a:p>
        </p:txBody>
      </p:sp>
      <p:cxnSp>
        <p:nvCxnSpPr>
          <p:cNvPr id="51" name="Connecteur droit 50">
            <a:extLst>
              <a:ext uri="{FF2B5EF4-FFF2-40B4-BE49-F238E27FC236}">
                <a16:creationId xmlns:a16="http://schemas.microsoft.com/office/drawing/2014/main" id="{44B360AD-EF10-7ED5-1683-52ECA1B8CAAA}"/>
              </a:ext>
            </a:extLst>
          </p:cNvPr>
          <p:cNvCxnSpPr>
            <a:cxnSpLocks/>
            <a:endCxn id="12" idx="1"/>
          </p:cNvCxnSpPr>
          <p:nvPr/>
        </p:nvCxnSpPr>
        <p:spPr>
          <a:xfrm flipV="1">
            <a:off x="4571617" y="5069079"/>
            <a:ext cx="821129" cy="877"/>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Connecteur droit avec flèche 67">
            <a:extLst>
              <a:ext uri="{FF2B5EF4-FFF2-40B4-BE49-F238E27FC236}">
                <a16:creationId xmlns:a16="http://schemas.microsoft.com/office/drawing/2014/main" id="{13212D1D-4362-36CF-DB7A-8A754FBB296F}"/>
              </a:ext>
            </a:extLst>
          </p:cNvPr>
          <p:cNvCxnSpPr>
            <a:cxnSpLocks/>
            <a:stCxn id="100" idx="2"/>
            <a:endCxn id="27" idx="0"/>
          </p:cNvCxnSpPr>
          <p:nvPr/>
        </p:nvCxnSpPr>
        <p:spPr>
          <a:xfrm flipH="1">
            <a:off x="4570802" y="1107829"/>
            <a:ext cx="9456" cy="50566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7" name="ZoneTexte 76">
            <a:extLst>
              <a:ext uri="{FF2B5EF4-FFF2-40B4-BE49-F238E27FC236}">
                <a16:creationId xmlns:a16="http://schemas.microsoft.com/office/drawing/2014/main" id="{E981D81E-56E9-7311-7214-2ABFFB81302B}"/>
              </a:ext>
            </a:extLst>
          </p:cNvPr>
          <p:cNvSpPr txBox="1"/>
          <p:nvPr/>
        </p:nvSpPr>
        <p:spPr>
          <a:xfrm>
            <a:off x="4066391" y="3474871"/>
            <a:ext cx="399289" cy="217880"/>
          </a:xfrm>
          <a:prstGeom prst="rect">
            <a:avLst/>
          </a:prstGeom>
          <a:noFill/>
        </p:spPr>
        <p:txBody>
          <a:bodyPr wrap="square" rtlCol="0">
            <a:spAutoFit/>
          </a:bodyPr>
          <a:lstStyle/>
          <a:p>
            <a:r>
              <a:rPr lang="fr-FR" sz="816" dirty="0"/>
              <a:t>2</a:t>
            </a:r>
            <a:endParaRPr lang="en-150" sz="816" dirty="0"/>
          </a:p>
        </p:txBody>
      </p:sp>
      <p:sp>
        <p:nvSpPr>
          <p:cNvPr id="78" name="ZoneTexte 77">
            <a:extLst>
              <a:ext uri="{FF2B5EF4-FFF2-40B4-BE49-F238E27FC236}">
                <a16:creationId xmlns:a16="http://schemas.microsoft.com/office/drawing/2014/main" id="{2831CFB1-9E01-AAFB-6F05-AED586273739}"/>
              </a:ext>
            </a:extLst>
          </p:cNvPr>
          <p:cNvSpPr txBox="1"/>
          <p:nvPr/>
        </p:nvSpPr>
        <p:spPr>
          <a:xfrm>
            <a:off x="4764677" y="2179918"/>
            <a:ext cx="509115" cy="217880"/>
          </a:xfrm>
          <a:prstGeom prst="rect">
            <a:avLst/>
          </a:prstGeom>
          <a:noFill/>
        </p:spPr>
        <p:txBody>
          <a:bodyPr wrap="square" rtlCol="0">
            <a:spAutoFit/>
          </a:bodyPr>
          <a:lstStyle/>
          <a:p>
            <a:r>
              <a:rPr lang="fr-FR" sz="816" dirty="0"/>
              <a:t>1 IMG</a:t>
            </a:r>
            <a:endParaRPr lang="en-150" sz="816" dirty="0"/>
          </a:p>
        </p:txBody>
      </p:sp>
      <p:sp>
        <p:nvSpPr>
          <p:cNvPr id="79" name="ZoneTexte 78">
            <a:extLst>
              <a:ext uri="{FF2B5EF4-FFF2-40B4-BE49-F238E27FC236}">
                <a16:creationId xmlns:a16="http://schemas.microsoft.com/office/drawing/2014/main" id="{792E45BE-F0C6-AA8E-0483-C679B6B4F0FF}"/>
              </a:ext>
            </a:extLst>
          </p:cNvPr>
          <p:cNvSpPr txBox="1"/>
          <p:nvPr/>
        </p:nvSpPr>
        <p:spPr>
          <a:xfrm>
            <a:off x="3919308" y="1322306"/>
            <a:ext cx="399289" cy="217880"/>
          </a:xfrm>
          <a:prstGeom prst="rect">
            <a:avLst/>
          </a:prstGeom>
          <a:noFill/>
        </p:spPr>
        <p:txBody>
          <a:bodyPr wrap="square" rtlCol="0">
            <a:spAutoFit/>
          </a:bodyPr>
          <a:lstStyle/>
          <a:p>
            <a:r>
              <a:rPr lang="fr-FR" sz="816" dirty="0"/>
              <a:t>23</a:t>
            </a:r>
            <a:endParaRPr lang="en-150" sz="816" dirty="0"/>
          </a:p>
        </p:txBody>
      </p:sp>
      <p:sp>
        <p:nvSpPr>
          <p:cNvPr id="80" name="ZoneTexte 79">
            <a:extLst>
              <a:ext uri="{FF2B5EF4-FFF2-40B4-BE49-F238E27FC236}">
                <a16:creationId xmlns:a16="http://schemas.microsoft.com/office/drawing/2014/main" id="{DC4AA9E8-AEDB-09B4-AA1D-E1F1BBF93668}"/>
              </a:ext>
            </a:extLst>
          </p:cNvPr>
          <p:cNvSpPr txBox="1"/>
          <p:nvPr/>
        </p:nvSpPr>
        <p:spPr>
          <a:xfrm>
            <a:off x="4755221" y="4901553"/>
            <a:ext cx="399289" cy="217880"/>
          </a:xfrm>
          <a:prstGeom prst="rect">
            <a:avLst/>
          </a:prstGeom>
          <a:noFill/>
        </p:spPr>
        <p:txBody>
          <a:bodyPr wrap="square" rtlCol="0">
            <a:spAutoFit/>
          </a:bodyPr>
          <a:lstStyle/>
          <a:p>
            <a:r>
              <a:rPr lang="fr-FR" sz="816" dirty="0"/>
              <a:t>1</a:t>
            </a:r>
            <a:endParaRPr lang="en-150" sz="816" dirty="0"/>
          </a:p>
        </p:txBody>
      </p:sp>
      <p:sp>
        <p:nvSpPr>
          <p:cNvPr id="85" name="Rectangle : coins arrondis 84">
            <a:extLst>
              <a:ext uri="{FF2B5EF4-FFF2-40B4-BE49-F238E27FC236}">
                <a16:creationId xmlns:a16="http://schemas.microsoft.com/office/drawing/2014/main" id="{9E94718F-0CA9-1481-1AF5-4CB9E1E74E57}"/>
              </a:ext>
            </a:extLst>
          </p:cNvPr>
          <p:cNvSpPr/>
          <p:nvPr/>
        </p:nvSpPr>
        <p:spPr>
          <a:xfrm>
            <a:off x="5401387" y="3909319"/>
            <a:ext cx="1405979" cy="504930"/>
          </a:xfrm>
          <a:prstGeom prst="roundRect">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816" dirty="0">
                <a:solidFill>
                  <a:schemeClr val="tx1"/>
                </a:solidFill>
              </a:rPr>
              <a:t>23 SA pour </a:t>
            </a:r>
            <a:r>
              <a:rPr lang="fr-FR" sz="816" dirty="0" err="1">
                <a:solidFill>
                  <a:schemeClr val="tx1"/>
                </a:solidFill>
              </a:rPr>
              <a:t>myéloméningocele</a:t>
            </a:r>
            <a:endParaRPr lang="en-150" sz="816" dirty="0">
              <a:solidFill>
                <a:schemeClr val="tx1"/>
              </a:solidFill>
            </a:endParaRPr>
          </a:p>
        </p:txBody>
      </p:sp>
      <p:cxnSp>
        <p:nvCxnSpPr>
          <p:cNvPr id="86" name="Connecteur droit 85">
            <a:extLst>
              <a:ext uri="{FF2B5EF4-FFF2-40B4-BE49-F238E27FC236}">
                <a16:creationId xmlns:a16="http://schemas.microsoft.com/office/drawing/2014/main" id="{698CC388-9C6F-9F1A-F75E-4A19025FC7B0}"/>
              </a:ext>
            </a:extLst>
          </p:cNvPr>
          <p:cNvCxnSpPr>
            <a:cxnSpLocks/>
            <a:endCxn id="85" idx="1"/>
          </p:cNvCxnSpPr>
          <p:nvPr/>
        </p:nvCxnSpPr>
        <p:spPr>
          <a:xfrm flipV="1">
            <a:off x="4580258" y="4161784"/>
            <a:ext cx="821129" cy="877"/>
          </a:xfrm>
          <a:prstGeom prst="line">
            <a:avLst/>
          </a:prstGeom>
        </p:spPr>
        <p:style>
          <a:lnRef idx="2">
            <a:schemeClr val="accent1"/>
          </a:lnRef>
          <a:fillRef idx="0">
            <a:schemeClr val="accent1"/>
          </a:fillRef>
          <a:effectRef idx="1">
            <a:schemeClr val="accent1"/>
          </a:effectRef>
          <a:fontRef idx="minor">
            <a:schemeClr val="tx1"/>
          </a:fontRef>
        </p:style>
      </p:cxnSp>
      <p:sp>
        <p:nvSpPr>
          <p:cNvPr id="87" name="ZoneTexte 86">
            <a:extLst>
              <a:ext uri="{FF2B5EF4-FFF2-40B4-BE49-F238E27FC236}">
                <a16:creationId xmlns:a16="http://schemas.microsoft.com/office/drawing/2014/main" id="{C8A9F5A0-D662-7C49-C8CE-42CFE503D8BA}"/>
              </a:ext>
            </a:extLst>
          </p:cNvPr>
          <p:cNvSpPr txBox="1"/>
          <p:nvPr/>
        </p:nvSpPr>
        <p:spPr>
          <a:xfrm>
            <a:off x="4763862" y="3994258"/>
            <a:ext cx="491018" cy="217880"/>
          </a:xfrm>
          <a:prstGeom prst="rect">
            <a:avLst/>
          </a:prstGeom>
          <a:noFill/>
        </p:spPr>
        <p:txBody>
          <a:bodyPr wrap="square" rtlCol="0">
            <a:spAutoFit/>
          </a:bodyPr>
          <a:lstStyle/>
          <a:p>
            <a:r>
              <a:rPr lang="fr-FR" sz="816" dirty="0"/>
              <a:t>1 IMG</a:t>
            </a:r>
            <a:endParaRPr lang="en-150" sz="816" dirty="0"/>
          </a:p>
        </p:txBody>
      </p:sp>
      <p:cxnSp>
        <p:nvCxnSpPr>
          <p:cNvPr id="92" name="Connecteur droit 91">
            <a:extLst>
              <a:ext uri="{FF2B5EF4-FFF2-40B4-BE49-F238E27FC236}">
                <a16:creationId xmlns:a16="http://schemas.microsoft.com/office/drawing/2014/main" id="{0099D8A2-93DE-08EA-3A74-28473D673AF9}"/>
              </a:ext>
            </a:extLst>
          </p:cNvPr>
          <p:cNvCxnSpPr>
            <a:cxnSpLocks/>
            <a:endCxn id="93" idx="2"/>
          </p:cNvCxnSpPr>
          <p:nvPr/>
        </p:nvCxnSpPr>
        <p:spPr>
          <a:xfrm flipV="1">
            <a:off x="4570803" y="1711054"/>
            <a:ext cx="141377" cy="1493"/>
          </a:xfrm>
          <a:prstGeom prst="line">
            <a:avLst/>
          </a:prstGeom>
        </p:spPr>
        <p:style>
          <a:lnRef idx="2">
            <a:schemeClr val="accent1"/>
          </a:lnRef>
          <a:fillRef idx="0">
            <a:schemeClr val="accent1"/>
          </a:fillRef>
          <a:effectRef idx="1">
            <a:schemeClr val="accent1"/>
          </a:effectRef>
          <a:fontRef idx="minor">
            <a:schemeClr val="tx1"/>
          </a:fontRef>
        </p:style>
      </p:cxnSp>
      <p:sp>
        <p:nvSpPr>
          <p:cNvPr id="93" name="Ellipse 92">
            <a:extLst>
              <a:ext uri="{FF2B5EF4-FFF2-40B4-BE49-F238E27FC236}">
                <a16:creationId xmlns:a16="http://schemas.microsoft.com/office/drawing/2014/main" id="{8B43C027-723C-6B5D-736A-ADF2335C310B}"/>
              </a:ext>
            </a:extLst>
          </p:cNvPr>
          <p:cNvSpPr/>
          <p:nvPr/>
        </p:nvSpPr>
        <p:spPr>
          <a:xfrm>
            <a:off x="4712180" y="1593472"/>
            <a:ext cx="1938596" cy="235164"/>
          </a:xfrm>
          <a:prstGeom prst="ellipse">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816" dirty="0">
                <a:solidFill>
                  <a:schemeClr val="tx1"/>
                </a:solidFill>
              </a:rPr>
              <a:t>Echo cardio pédiatrique</a:t>
            </a:r>
            <a:endParaRPr lang="en-150" sz="816" dirty="0">
              <a:solidFill>
                <a:schemeClr val="tx1"/>
              </a:solidFill>
            </a:endParaRPr>
          </a:p>
        </p:txBody>
      </p:sp>
      <p:cxnSp>
        <p:nvCxnSpPr>
          <p:cNvPr id="97" name="Connecteur droit 96">
            <a:extLst>
              <a:ext uri="{FF2B5EF4-FFF2-40B4-BE49-F238E27FC236}">
                <a16:creationId xmlns:a16="http://schemas.microsoft.com/office/drawing/2014/main" id="{B742B596-18B3-3851-E98C-285E7A2F7F57}"/>
              </a:ext>
            </a:extLst>
          </p:cNvPr>
          <p:cNvCxnSpPr>
            <a:cxnSpLocks/>
            <a:endCxn id="98" idx="2"/>
          </p:cNvCxnSpPr>
          <p:nvPr/>
        </p:nvCxnSpPr>
        <p:spPr>
          <a:xfrm flipV="1">
            <a:off x="4573198" y="3210634"/>
            <a:ext cx="141378" cy="1493"/>
          </a:xfrm>
          <a:prstGeom prst="line">
            <a:avLst/>
          </a:prstGeom>
        </p:spPr>
        <p:style>
          <a:lnRef idx="2">
            <a:schemeClr val="accent1"/>
          </a:lnRef>
          <a:fillRef idx="0">
            <a:schemeClr val="accent1"/>
          </a:fillRef>
          <a:effectRef idx="1">
            <a:schemeClr val="accent1"/>
          </a:effectRef>
          <a:fontRef idx="minor">
            <a:schemeClr val="tx1"/>
          </a:fontRef>
        </p:style>
      </p:cxnSp>
      <p:sp>
        <p:nvSpPr>
          <p:cNvPr id="98" name="Ellipse 97">
            <a:extLst>
              <a:ext uri="{FF2B5EF4-FFF2-40B4-BE49-F238E27FC236}">
                <a16:creationId xmlns:a16="http://schemas.microsoft.com/office/drawing/2014/main" id="{740344B6-2359-0DE2-7079-52E9278ED12D}"/>
              </a:ext>
            </a:extLst>
          </p:cNvPr>
          <p:cNvSpPr/>
          <p:nvPr/>
        </p:nvSpPr>
        <p:spPr>
          <a:xfrm>
            <a:off x="4714576" y="3093052"/>
            <a:ext cx="1907832" cy="235164"/>
          </a:xfrm>
          <a:prstGeom prst="ellipse">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816" dirty="0">
                <a:solidFill>
                  <a:schemeClr val="tx1"/>
                </a:solidFill>
              </a:rPr>
              <a:t>Echo morphologique</a:t>
            </a:r>
            <a:endParaRPr lang="en-150" sz="816" dirty="0">
              <a:solidFill>
                <a:schemeClr val="tx1"/>
              </a:solidFill>
            </a:endParaRPr>
          </a:p>
        </p:txBody>
      </p:sp>
      <p:sp>
        <p:nvSpPr>
          <p:cNvPr id="100" name="Rectangle : coins arrondis 99">
            <a:extLst>
              <a:ext uri="{FF2B5EF4-FFF2-40B4-BE49-F238E27FC236}">
                <a16:creationId xmlns:a16="http://schemas.microsoft.com/office/drawing/2014/main" id="{5D5D4756-0217-E065-D03E-512FB4F78C39}"/>
              </a:ext>
            </a:extLst>
          </p:cNvPr>
          <p:cNvSpPr/>
          <p:nvPr/>
        </p:nvSpPr>
        <p:spPr>
          <a:xfrm>
            <a:off x="3877268" y="602900"/>
            <a:ext cx="1405979" cy="504930"/>
          </a:xfrm>
          <a:prstGeom prst="roundRect">
            <a:avLst/>
          </a:pr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816" dirty="0">
                <a:solidFill>
                  <a:schemeClr val="tx1"/>
                </a:solidFill>
              </a:rPr>
              <a:t>53 patientes</a:t>
            </a:r>
            <a:endParaRPr lang="en-150" sz="816" dirty="0">
              <a:solidFill>
                <a:schemeClr val="tx1"/>
              </a:solidFill>
            </a:endParaRPr>
          </a:p>
        </p:txBody>
      </p:sp>
      <p:sp>
        <p:nvSpPr>
          <p:cNvPr id="103" name="ZoneTexte 102">
            <a:extLst>
              <a:ext uri="{FF2B5EF4-FFF2-40B4-BE49-F238E27FC236}">
                <a16:creationId xmlns:a16="http://schemas.microsoft.com/office/drawing/2014/main" id="{874A2E17-B539-1C82-CCF8-4F873F0A43D5}"/>
              </a:ext>
            </a:extLst>
          </p:cNvPr>
          <p:cNvSpPr txBox="1"/>
          <p:nvPr/>
        </p:nvSpPr>
        <p:spPr>
          <a:xfrm>
            <a:off x="395537" y="96706"/>
            <a:ext cx="8496944" cy="307777"/>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fr-FR" sz="1400" b="1" dirty="0"/>
              <a:t>Résultat : Issue des grossesses avec </a:t>
            </a:r>
            <a:r>
              <a:rPr lang="fr-FR" sz="1400" b="1" dirty="0" err="1"/>
              <a:t>hyperclarté</a:t>
            </a:r>
            <a:r>
              <a:rPr lang="fr-FR" sz="1400" b="1" dirty="0"/>
              <a:t> nucale au premier trimestre : analyse de 53 patientes</a:t>
            </a:r>
            <a:endParaRPr lang="en-150" sz="1400" b="1" dirty="0"/>
          </a:p>
        </p:txBody>
      </p:sp>
      <p:sp>
        <p:nvSpPr>
          <p:cNvPr id="5" name="Espace réservé du numéro de diapositive 4">
            <a:extLst>
              <a:ext uri="{FF2B5EF4-FFF2-40B4-BE49-F238E27FC236}">
                <a16:creationId xmlns:a16="http://schemas.microsoft.com/office/drawing/2014/main" id="{1475961C-89F3-56B9-9FF5-E1F4BFF28800}"/>
              </a:ext>
            </a:extLst>
          </p:cNvPr>
          <p:cNvSpPr>
            <a:spLocks noGrp="1"/>
          </p:cNvSpPr>
          <p:nvPr>
            <p:ph type="sldNum" sz="quarter" idx="12"/>
          </p:nvPr>
        </p:nvSpPr>
        <p:spPr/>
        <p:txBody>
          <a:bodyPr/>
          <a:lstStyle/>
          <a:p>
            <a:fld id="{78D6102A-D2C0-4C31-ACFF-D0906AA716B8}" type="slidenum">
              <a:rPr lang="fr-FR" smtClean="0"/>
              <a:t>4</a:t>
            </a:fld>
            <a:endParaRPr lang="fr-FR"/>
          </a:p>
        </p:txBody>
      </p:sp>
    </p:spTree>
    <p:extLst>
      <p:ext uri="{BB962C8B-B14F-4D97-AF65-F5344CB8AC3E}">
        <p14:creationId xmlns:p14="http://schemas.microsoft.com/office/powerpoint/2010/main" val="1767447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76867" y="618067"/>
            <a:ext cx="6798734" cy="1303867"/>
          </a:xfrm>
        </p:spPr>
        <p:txBody>
          <a:bodyPr/>
          <a:lstStyle/>
          <a:p>
            <a:r>
              <a:rPr lang="fr-FR" dirty="0"/>
              <a:t>RESULTATS</a:t>
            </a:r>
          </a:p>
        </p:txBody>
      </p:sp>
      <p:pic>
        <p:nvPicPr>
          <p:cNvPr id="4" name="Picture 1" descr="A pie chart with different colored triangles&#10;&#10;Description automatically generated"/>
          <p:cNvPicPr>
            <a:picLocks noGrp="1"/>
          </p:cNvPicPr>
          <p:nvPr>
            <p:ph idx="1"/>
          </p:nvPr>
        </p:nvPicPr>
        <p:blipFill>
          <a:blip r:embed="rId2"/>
          <a:stretch>
            <a:fillRect/>
          </a:stretch>
        </p:blipFill>
        <p:spPr>
          <a:xfrm>
            <a:off x="1200571" y="1548352"/>
            <a:ext cx="6742857" cy="3929233"/>
          </a:xfrm>
          <a:prstGeom prst="rect">
            <a:avLst/>
          </a:prstGeom>
        </p:spPr>
        <p:style>
          <a:lnRef idx="2">
            <a:schemeClr val="accent6">
              <a:shade val="50000"/>
            </a:schemeClr>
          </a:lnRef>
          <a:fillRef idx="1">
            <a:schemeClr val="accent6"/>
          </a:fillRef>
          <a:effectRef idx="0">
            <a:schemeClr val="accent6"/>
          </a:effectRef>
          <a:fontRef idx="minor">
            <a:schemeClr val="lt1"/>
          </a:fontRef>
        </p:style>
      </p:pic>
      <p:sp>
        <p:nvSpPr>
          <p:cNvPr id="3" name="Espace réservé du numéro de diapositive 2">
            <a:extLst>
              <a:ext uri="{FF2B5EF4-FFF2-40B4-BE49-F238E27FC236}">
                <a16:creationId xmlns:a16="http://schemas.microsoft.com/office/drawing/2014/main" id="{7A9C5874-13AD-70E9-5586-CE576863A879}"/>
              </a:ext>
            </a:extLst>
          </p:cNvPr>
          <p:cNvSpPr>
            <a:spLocks noGrp="1"/>
          </p:cNvSpPr>
          <p:nvPr>
            <p:ph type="sldNum" sz="quarter" idx="12"/>
          </p:nvPr>
        </p:nvSpPr>
        <p:spPr/>
        <p:txBody>
          <a:bodyPr/>
          <a:lstStyle/>
          <a:p>
            <a:fld id="{78D6102A-D2C0-4C31-ACFF-D0906AA716B8}" type="slidenum">
              <a:rPr lang="fr-FR" smtClean="0"/>
              <a:t>5</a:t>
            </a:fld>
            <a:endParaRPr lang="fr-FR"/>
          </a:p>
        </p:txBody>
      </p:sp>
      <p:sp>
        <p:nvSpPr>
          <p:cNvPr id="5" name="Rectangle 4"/>
          <p:cNvSpPr/>
          <p:nvPr/>
        </p:nvSpPr>
        <p:spPr>
          <a:xfrm>
            <a:off x="1331640" y="5593602"/>
            <a:ext cx="6248451" cy="646331"/>
          </a:xfrm>
          <a:prstGeom prst="rect">
            <a:avLst/>
          </a:prstGeom>
          <a:solidFill>
            <a:schemeClr val="accent2"/>
          </a:solidFill>
        </p:spPr>
        <p:txBody>
          <a:bodyPr wrap="square">
            <a:spAutoFit/>
          </a:bodyPr>
          <a:lstStyle/>
          <a:p>
            <a:r>
              <a:rPr lang="fr-FR" dirty="0"/>
              <a:t>Répartition de la population d'étude en fonction des anomalies chromosomiques retrouvées au caryotype</a:t>
            </a:r>
          </a:p>
        </p:txBody>
      </p:sp>
    </p:spTree>
    <p:extLst>
      <p:ext uri="{BB962C8B-B14F-4D97-AF65-F5344CB8AC3E}">
        <p14:creationId xmlns:p14="http://schemas.microsoft.com/office/powerpoint/2010/main" val="3791815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72878-7E7E-C9B9-FC35-D81176C65DC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C17C552-AD01-63F6-0374-B96CC5CEC963}"/>
              </a:ext>
            </a:extLst>
          </p:cNvPr>
          <p:cNvSpPr>
            <a:spLocks noGrp="1"/>
          </p:cNvSpPr>
          <p:nvPr>
            <p:ph type="title"/>
          </p:nvPr>
        </p:nvSpPr>
        <p:spPr>
          <a:xfrm>
            <a:off x="1172633" y="239899"/>
            <a:ext cx="6798734" cy="1303867"/>
          </a:xfrm>
        </p:spPr>
        <p:txBody>
          <a:bodyPr/>
          <a:lstStyle/>
          <a:p>
            <a:r>
              <a:rPr lang="fr-FR" dirty="0"/>
              <a:t>RESULTATS</a:t>
            </a:r>
          </a:p>
        </p:txBody>
      </p:sp>
      <p:sp>
        <p:nvSpPr>
          <p:cNvPr id="3" name="Espace réservé du numéro de diapositive 2">
            <a:extLst>
              <a:ext uri="{FF2B5EF4-FFF2-40B4-BE49-F238E27FC236}">
                <a16:creationId xmlns:a16="http://schemas.microsoft.com/office/drawing/2014/main" id="{DF9F9E5F-3984-9DC0-E548-79BBB42B8D81}"/>
              </a:ext>
            </a:extLst>
          </p:cNvPr>
          <p:cNvSpPr>
            <a:spLocks noGrp="1"/>
          </p:cNvSpPr>
          <p:nvPr>
            <p:ph type="sldNum" sz="quarter" idx="12"/>
          </p:nvPr>
        </p:nvSpPr>
        <p:spPr/>
        <p:txBody>
          <a:bodyPr/>
          <a:lstStyle/>
          <a:p>
            <a:fld id="{78D6102A-D2C0-4C31-ACFF-D0906AA716B8}" type="slidenum">
              <a:rPr lang="fr-FR" smtClean="0"/>
              <a:t>6</a:t>
            </a:fld>
            <a:endParaRPr lang="fr-FR"/>
          </a:p>
        </p:txBody>
      </p:sp>
      <p:pic>
        <p:nvPicPr>
          <p:cNvPr id="8" name="Image 4">
            <a:extLst>
              <a:ext uri="{FF2B5EF4-FFF2-40B4-BE49-F238E27FC236}">
                <a16:creationId xmlns:a16="http://schemas.microsoft.com/office/drawing/2014/main" id="{F03621CE-9D57-8179-5462-D737E4ABC8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63687" y="1218640"/>
            <a:ext cx="5816403" cy="5060691"/>
          </a:xfrm>
          <a:prstGeom prst="rect">
            <a:avLst/>
          </a:prstGeom>
          <a:noFill/>
        </p:spPr>
      </p:pic>
    </p:spTree>
    <p:extLst>
      <p:ext uri="{BB962C8B-B14F-4D97-AF65-F5344CB8AC3E}">
        <p14:creationId xmlns:p14="http://schemas.microsoft.com/office/powerpoint/2010/main" val="2002810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RESULTATS</a:t>
            </a:r>
          </a:p>
        </p:txBody>
      </p:sp>
      <p:pic>
        <p:nvPicPr>
          <p:cNvPr id="4" name="Espace réservé du contenu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8603" y="1872305"/>
            <a:ext cx="6968531" cy="4248472"/>
          </a:xfrm>
          <a:prstGeom prst="rect">
            <a:avLst/>
          </a:prstGeom>
        </p:spPr>
      </p:pic>
      <p:sp>
        <p:nvSpPr>
          <p:cNvPr id="3" name="Espace réservé du numéro de diapositive 2">
            <a:extLst>
              <a:ext uri="{FF2B5EF4-FFF2-40B4-BE49-F238E27FC236}">
                <a16:creationId xmlns:a16="http://schemas.microsoft.com/office/drawing/2014/main" id="{8DCEA4B5-BB2D-CB5F-CABE-9BF560157D66}"/>
              </a:ext>
            </a:extLst>
          </p:cNvPr>
          <p:cNvSpPr>
            <a:spLocks noGrp="1"/>
          </p:cNvSpPr>
          <p:nvPr>
            <p:ph type="sldNum" sz="quarter" idx="12"/>
          </p:nvPr>
        </p:nvSpPr>
        <p:spPr/>
        <p:txBody>
          <a:bodyPr/>
          <a:lstStyle/>
          <a:p>
            <a:fld id="{78D6102A-D2C0-4C31-ACFF-D0906AA716B8}" type="slidenum">
              <a:rPr lang="fr-FR" smtClean="0"/>
              <a:t>7</a:t>
            </a:fld>
            <a:endParaRPr lang="fr-FR"/>
          </a:p>
        </p:txBody>
      </p:sp>
    </p:spTree>
    <p:extLst>
      <p:ext uri="{BB962C8B-B14F-4D97-AF65-F5344CB8AC3E}">
        <p14:creationId xmlns:p14="http://schemas.microsoft.com/office/powerpoint/2010/main" val="674273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RESULTATS</a:t>
            </a:r>
          </a:p>
        </p:txBody>
      </p:sp>
      <p:sp>
        <p:nvSpPr>
          <p:cNvPr id="3" name="Espace réservé du numéro de diapositive 2">
            <a:extLst>
              <a:ext uri="{FF2B5EF4-FFF2-40B4-BE49-F238E27FC236}">
                <a16:creationId xmlns:a16="http://schemas.microsoft.com/office/drawing/2014/main" id="{65C97BF5-AB22-52D1-58FF-EA26011E241A}"/>
              </a:ext>
            </a:extLst>
          </p:cNvPr>
          <p:cNvSpPr>
            <a:spLocks noGrp="1"/>
          </p:cNvSpPr>
          <p:nvPr>
            <p:ph type="sldNum" sz="quarter" idx="12"/>
          </p:nvPr>
        </p:nvSpPr>
        <p:spPr/>
        <p:txBody>
          <a:bodyPr/>
          <a:lstStyle/>
          <a:p>
            <a:fld id="{78D6102A-D2C0-4C31-ACFF-D0906AA716B8}" type="slidenum">
              <a:rPr lang="fr-FR" smtClean="0"/>
              <a:t>8</a:t>
            </a:fld>
            <a:endParaRPr lang="fr-FR"/>
          </a:p>
        </p:txBody>
      </p:sp>
      <p:pic>
        <p:nvPicPr>
          <p:cNvPr id="8" name="Espace réservé du contenu 7" descr="Une image contenant texte, diagramme, ligne, Tracé&#10;&#10;Description générée automatiquement">
            <a:extLst>
              <a:ext uri="{FF2B5EF4-FFF2-40B4-BE49-F238E27FC236}">
                <a16:creationId xmlns:a16="http://schemas.microsoft.com/office/drawing/2014/main" id="{D2C7ECBC-49F9-EBE6-D70A-E06CCCCAF3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4344" y="2490788"/>
            <a:ext cx="6243250" cy="3444875"/>
          </a:xfrm>
        </p:spPr>
      </p:pic>
    </p:spTree>
    <p:extLst>
      <p:ext uri="{BB962C8B-B14F-4D97-AF65-F5344CB8AC3E}">
        <p14:creationId xmlns:p14="http://schemas.microsoft.com/office/powerpoint/2010/main" val="1950800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F39869-186F-8032-4339-2E081EFB8D74}"/>
              </a:ext>
            </a:extLst>
          </p:cNvPr>
          <p:cNvSpPr>
            <a:spLocks noGrp="1"/>
          </p:cNvSpPr>
          <p:nvPr>
            <p:ph type="title"/>
          </p:nvPr>
        </p:nvSpPr>
        <p:spPr>
          <a:xfrm>
            <a:off x="457200" y="274638"/>
            <a:ext cx="8507288" cy="1143000"/>
          </a:xfrm>
        </p:spPr>
        <p:style>
          <a:lnRef idx="1">
            <a:schemeClr val="accent1"/>
          </a:lnRef>
          <a:fillRef idx="2">
            <a:schemeClr val="accent1"/>
          </a:fillRef>
          <a:effectRef idx="1">
            <a:schemeClr val="accent1"/>
          </a:effectRef>
          <a:fontRef idx="minor">
            <a:schemeClr val="dk1"/>
          </a:fontRef>
        </p:style>
        <p:txBody>
          <a:bodyPr>
            <a:normAutofit/>
          </a:bodyPr>
          <a:lstStyle/>
          <a:p>
            <a:r>
              <a:rPr lang="fr-FR" sz="1800" b="1"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Quelle démarche diagnostique à suivre en cas de nuque épaisse au premier trimestre de la grossesse ? Existe-t-il un consensus national de prise en charge ?</a:t>
            </a:r>
            <a:endParaRPr lang="en-150" dirty="0"/>
          </a:p>
        </p:txBody>
      </p:sp>
      <p:sp>
        <p:nvSpPr>
          <p:cNvPr id="8" name="Espace réservé du numéro de diapositive 7">
            <a:extLst>
              <a:ext uri="{FF2B5EF4-FFF2-40B4-BE49-F238E27FC236}">
                <a16:creationId xmlns:a16="http://schemas.microsoft.com/office/drawing/2014/main" id="{D6D9DCD8-A179-4B8D-303D-9C7F2B752FF8}"/>
              </a:ext>
            </a:extLst>
          </p:cNvPr>
          <p:cNvSpPr>
            <a:spLocks noGrp="1"/>
          </p:cNvSpPr>
          <p:nvPr>
            <p:ph type="sldNum" sz="quarter" idx="12"/>
          </p:nvPr>
        </p:nvSpPr>
        <p:spPr/>
        <p:txBody>
          <a:bodyPr/>
          <a:lstStyle/>
          <a:p>
            <a:fld id="{78D6102A-D2C0-4C31-ACFF-D0906AA716B8}" type="slidenum">
              <a:rPr lang="fr-FR" smtClean="0"/>
              <a:t>9</a:t>
            </a:fld>
            <a:endParaRPr lang="fr-FR"/>
          </a:p>
        </p:txBody>
      </p:sp>
      <p:sp>
        <p:nvSpPr>
          <p:cNvPr id="5" name="ZoneTexte 4">
            <a:extLst>
              <a:ext uri="{FF2B5EF4-FFF2-40B4-BE49-F238E27FC236}">
                <a16:creationId xmlns:a16="http://schemas.microsoft.com/office/drawing/2014/main" id="{AFD95BDC-5327-25B4-DEAA-BA0230444017}"/>
              </a:ext>
            </a:extLst>
          </p:cNvPr>
          <p:cNvSpPr txBox="1"/>
          <p:nvPr/>
        </p:nvSpPr>
        <p:spPr>
          <a:xfrm>
            <a:off x="899592" y="1916832"/>
            <a:ext cx="7344816" cy="230428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15000"/>
              </a:lnSpc>
              <a:spcAft>
                <a:spcPts val="1000"/>
              </a:spcAft>
            </a:pPr>
            <a:r>
              <a:rPr lang="fr-FR" sz="1800" dirty="0">
                <a:effectLst/>
                <a:latin typeface="Times New Roman" panose="02020603050405020304" pitchFamily="18" charset="0"/>
                <a:ea typeface="Aptos" panose="020B0004020202020204" pitchFamily="34" charset="0"/>
                <a:cs typeface="Arial" panose="020B0604020202020204" pitchFamily="34" charset="0"/>
              </a:rPr>
              <a:t>Une étude enquête a été faite auprès de 46 centres pluridisciplinaires de diagnostic prénatal en France entre septembre 2021 et octobre 2021, a montré qu’il existe une hétérogénéité de la prise en charge des </a:t>
            </a:r>
            <a:r>
              <a:rPr lang="fr-FR" sz="1800" dirty="0" err="1">
                <a:effectLst/>
                <a:latin typeface="Times New Roman" panose="02020603050405020304" pitchFamily="18" charset="0"/>
                <a:ea typeface="Aptos" panose="020B0004020202020204" pitchFamily="34" charset="0"/>
                <a:cs typeface="Arial" panose="020B0604020202020204" pitchFamily="34" charset="0"/>
              </a:rPr>
              <a:t>hyperclartés</a:t>
            </a:r>
            <a:r>
              <a:rPr lang="fr-FR" sz="1800" dirty="0">
                <a:effectLst/>
                <a:latin typeface="Times New Roman" panose="02020603050405020304" pitchFamily="18" charset="0"/>
                <a:ea typeface="Aptos" panose="020B0004020202020204" pitchFamily="34" charset="0"/>
                <a:cs typeface="Arial" panose="020B0604020202020204" pitchFamily="34" charset="0"/>
              </a:rPr>
              <a:t> nucales au 1</a:t>
            </a:r>
            <a:r>
              <a:rPr lang="fr-FR" sz="1800" baseline="30000" dirty="0">
                <a:effectLst/>
                <a:latin typeface="Times New Roman" panose="02020603050405020304" pitchFamily="18" charset="0"/>
                <a:ea typeface="Aptos" panose="020B0004020202020204" pitchFamily="34" charset="0"/>
                <a:cs typeface="Arial" panose="020B0604020202020204" pitchFamily="34" charset="0"/>
              </a:rPr>
              <a:t>er</a:t>
            </a:r>
            <a:r>
              <a:rPr lang="fr-FR" sz="1800" dirty="0">
                <a:effectLst/>
                <a:latin typeface="Times New Roman" panose="02020603050405020304" pitchFamily="18" charset="0"/>
                <a:ea typeface="Aptos" panose="020B0004020202020204" pitchFamily="34" charset="0"/>
                <a:cs typeface="Arial" panose="020B0604020202020204" pitchFamily="34" charset="0"/>
              </a:rPr>
              <a:t> trimestre. En effet, le seuil à partir duquel un prélèvement de villosité choriale ou une amniocentèse a été faite varie de 3 à 3.5mm. L’ACPA  et l’échographie morphologique précoce entre 16 et 18 SA ne sont pas systématiquement réalisées. </a:t>
            </a:r>
            <a:endParaRPr lang="en-150" sz="1800" dirty="0">
              <a:effectLst/>
              <a:latin typeface="Aptos" panose="020B0004020202020204" pitchFamily="34" charset="0"/>
              <a:ea typeface="Aptos" panose="020B00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247BDAF4-8DA8-047C-4888-CF4590B25A6A}"/>
              </a:ext>
            </a:extLst>
          </p:cNvPr>
          <p:cNvPicPr>
            <a:picLocks noChangeAspect="1"/>
          </p:cNvPicPr>
          <p:nvPr/>
        </p:nvPicPr>
        <p:blipFill>
          <a:blip r:embed="rId2"/>
          <a:srcRect l="4950"/>
          <a:stretch/>
        </p:blipFill>
        <p:spPr>
          <a:xfrm>
            <a:off x="1113266" y="4869160"/>
            <a:ext cx="7131142" cy="588606"/>
          </a:xfrm>
          <a:prstGeom prst="rect">
            <a:avLst/>
          </a:prstGeom>
          <a:ln w="28575"/>
        </p:spPr>
        <p:style>
          <a:lnRef idx="1">
            <a:schemeClr val="dk1"/>
          </a:lnRef>
          <a:fillRef idx="2">
            <a:schemeClr val="dk1"/>
          </a:fillRef>
          <a:effectRef idx="1">
            <a:schemeClr val="dk1"/>
          </a:effectRef>
          <a:fontRef idx="minor">
            <a:schemeClr val="dk1"/>
          </a:fontRef>
        </p:style>
      </p:pic>
      <p:sp>
        <p:nvSpPr>
          <p:cNvPr id="9" name="Rectangle 8">
            <a:extLst>
              <a:ext uri="{FF2B5EF4-FFF2-40B4-BE49-F238E27FC236}">
                <a16:creationId xmlns:a16="http://schemas.microsoft.com/office/drawing/2014/main" id="{E58253C4-5C5B-3DB7-E6FC-5F3D580C0C4B}"/>
              </a:ext>
            </a:extLst>
          </p:cNvPr>
          <p:cNvSpPr/>
          <p:nvPr/>
        </p:nvSpPr>
        <p:spPr>
          <a:xfrm>
            <a:off x="2532888" y="5294376"/>
            <a:ext cx="382928" cy="16339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150"/>
          </a:p>
        </p:txBody>
      </p:sp>
    </p:spTree>
    <p:extLst>
      <p:ext uri="{BB962C8B-B14F-4D97-AF65-F5344CB8AC3E}">
        <p14:creationId xmlns:p14="http://schemas.microsoft.com/office/powerpoint/2010/main" val="424448356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qu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Organic</Template>
  <TotalTime>583</TotalTime>
  <Words>1368</Words>
  <Application>Microsoft Macintosh PowerPoint</Application>
  <PresentationFormat>On-screen Show (4:3)</PresentationFormat>
  <Paragraphs>94</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Aptos</vt:lpstr>
      <vt:lpstr>Aptos Display</vt:lpstr>
      <vt:lpstr>Arial</vt:lpstr>
      <vt:lpstr>Garamond</vt:lpstr>
      <vt:lpstr>Times New Roman</vt:lpstr>
      <vt:lpstr>Organique</vt:lpstr>
      <vt:lpstr>Mémoire pour l'obtention du Diplôme Inter Universitaire (DIU) en médecine fœtale </vt:lpstr>
      <vt:lpstr>Problématique </vt:lpstr>
      <vt:lpstr>MATERIELS ET METHODES</vt:lpstr>
      <vt:lpstr>PowerPoint Presentation</vt:lpstr>
      <vt:lpstr>RESULTATS</vt:lpstr>
      <vt:lpstr>RESULTATS</vt:lpstr>
      <vt:lpstr>RESULTATS</vt:lpstr>
      <vt:lpstr>RESULTATS</vt:lpstr>
      <vt:lpstr>Quelle démarche diagnostique à suivre en cas de nuque épaisse au premier trimestre de la grossesse ? Existe-t-il un consensus national de prise en charge ?</vt:lpstr>
      <vt:lpstr>Comparaison des résultats de notre étude aves les résultats de la littérature </vt:lpstr>
      <vt:lpstr>Quel est l’apport de l’analyse chromosomique par puce à ADN et de Bobs dans le cas des hyperclartés nucales à caryotype normal ?</vt:lpstr>
      <vt:lpstr>Quel est l’apport de l’analyse chromosomique par puce à ADN et de Bobs dans le cas des hyperclartés nucales à caryotype normal ?</vt:lpstr>
      <vt:lpstr>Quel est l’apport de l’analyse chromosomique par puce à ADN et de Bobs dans le cas des hyperclartés nucales à caryotype normal ?</vt:lpstr>
      <vt:lpstr>Intérêts du suivi à court et à long termes des foetus avec antcds de nuque épaisse à caryotype et à ACPA et Bobs normaux</vt:lpstr>
      <vt:lpstr>Intérêts du suivi à court termes des foetus avec antcds de nuque épaisse à caryotype et à ACPA et Bobs normaux</vt:lpstr>
      <vt:lpstr>Intérêts du suivi à long termes des foetus avec antcds de nuque épaisse à caryotype et à ACPA et Bobs normaux</vt:lpstr>
      <vt:lpstr>Quelle place pour les tests génétiques : WES et WGS ? En se basant sur les données de la littérature ?</vt:lpstr>
      <vt:lpstr>Conclusion</vt:lpstr>
      <vt:lpstr>ALGORYTHME DE PEC DES HCN </vt:lpstr>
    </vt:vector>
  </TitlesOfParts>
  <Company>GHEF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Asma El Afrit Messaoudi</dc:creator>
  <cp:lastModifiedBy>EL AFRIT Mohamed Amine</cp:lastModifiedBy>
  <cp:revision>12</cp:revision>
  <dcterms:created xsi:type="dcterms:W3CDTF">2024-08-30T08:13:50Z</dcterms:created>
  <dcterms:modified xsi:type="dcterms:W3CDTF">2024-09-09T07:49:59Z</dcterms:modified>
</cp:coreProperties>
</file>